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68" r:id="rId4"/>
    <p:sldId id="277" r:id="rId5"/>
    <p:sldId id="258" r:id="rId6"/>
    <p:sldId id="257" r:id="rId7"/>
    <p:sldId id="263" r:id="rId8"/>
    <p:sldId id="260" r:id="rId9"/>
    <p:sldId id="261" r:id="rId10"/>
    <p:sldId id="262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BE904-879E-B343-85CD-ABAFA4C2F640}" v="202" dt="2022-10-07T18:01:35.477"/>
    <p1510:client id="{E36DB2D5-9ED0-A448-B885-F3C25F9F4731}" v="36" dt="2022-10-06T19:23:08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5794"/>
  </p:normalViewPr>
  <p:slideViewPr>
    <p:cSldViewPr snapToGrid="0" snapToObjects="1">
      <p:cViewPr varScale="1">
        <p:scale>
          <a:sx n="90" d="100"/>
          <a:sy n="90" d="100"/>
        </p:scale>
        <p:origin x="224" y="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hassan, Aya" userId="87f52590-e43b-4110-bdb2-c9784b755088" providerId="ADAL" clId="{624BE904-879E-B343-85CD-ABAFA4C2F640}"/>
    <pc:docChg chg="modSld">
      <pc:chgData name="Elhassan, Aya" userId="87f52590-e43b-4110-bdb2-c9784b755088" providerId="ADAL" clId="{624BE904-879E-B343-85CD-ABAFA4C2F640}" dt="2022-10-07T18:02:02.870" v="215" actId="1076"/>
      <pc:docMkLst>
        <pc:docMk/>
      </pc:docMkLst>
      <pc:sldChg chg="modSp mod">
        <pc:chgData name="Elhassan, Aya" userId="87f52590-e43b-4110-bdb2-c9784b755088" providerId="ADAL" clId="{624BE904-879E-B343-85CD-ABAFA4C2F640}" dt="2022-10-07T18:02:02.870" v="215" actId="1076"/>
        <pc:sldMkLst>
          <pc:docMk/>
          <pc:sldMk cId="4109429275" sldId="277"/>
        </pc:sldMkLst>
        <pc:spChg chg="mod">
          <ac:chgData name="Elhassan, Aya" userId="87f52590-e43b-4110-bdb2-c9784b755088" providerId="ADAL" clId="{624BE904-879E-B343-85CD-ABAFA4C2F640}" dt="2022-10-07T18:02:02.870" v="215" actId="1076"/>
          <ac:spMkLst>
            <pc:docMk/>
            <pc:sldMk cId="4109429275" sldId="277"/>
            <ac:spMk id="10" creationId="{1094A391-A66B-400C-1C5B-91D81623995F}"/>
          </ac:spMkLst>
        </pc:spChg>
        <pc:spChg chg="mod">
          <ac:chgData name="Elhassan, Aya" userId="87f52590-e43b-4110-bdb2-c9784b755088" providerId="ADAL" clId="{624BE904-879E-B343-85CD-ABAFA4C2F640}" dt="2022-10-07T18:01:59.637" v="214" actId="1076"/>
          <ac:spMkLst>
            <pc:docMk/>
            <pc:sldMk cId="4109429275" sldId="277"/>
            <ac:spMk id="11" creationId="{9E6F3A79-5F66-F321-588D-18CF3C3169E2}"/>
          </ac:spMkLst>
        </pc:spChg>
        <pc:graphicFrameChg chg="mod">
          <ac:chgData name="Elhassan, Aya" userId="87f52590-e43b-4110-bdb2-c9784b755088" providerId="ADAL" clId="{624BE904-879E-B343-85CD-ABAFA4C2F640}" dt="2022-10-07T18:01:56.123" v="213" actId="1076"/>
          <ac:graphicFrameMkLst>
            <pc:docMk/>
            <pc:sldMk cId="4109429275" sldId="277"/>
            <ac:graphicFrameMk id="89" creationId="{DF51E3E8-7A5F-44A2-FC05-1B02294ED6FE}"/>
          </ac:graphicFrameMkLst>
        </pc:graphicFrameChg>
      </pc:sldChg>
    </pc:docChg>
  </pc:docChgLst>
  <pc:docChgLst>
    <pc:chgData name="Elhassan, Aya" userId="87f52590-e43b-4110-bdb2-c9784b755088" providerId="ADAL" clId="{E36DB2D5-9ED0-A448-B885-F3C25F9F4731}"/>
    <pc:docChg chg="undo redo custSel addSld delSld modSld sldOrd addSection delSection modSection">
      <pc:chgData name="Elhassan, Aya" userId="87f52590-e43b-4110-bdb2-c9784b755088" providerId="ADAL" clId="{E36DB2D5-9ED0-A448-B885-F3C25F9F4731}" dt="2022-10-06T19:23:49.893" v="3161" actId="1076"/>
      <pc:docMkLst>
        <pc:docMk/>
      </pc:docMkLst>
      <pc:sldChg chg="modSp mod">
        <pc:chgData name="Elhassan, Aya" userId="87f52590-e43b-4110-bdb2-c9784b755088" providerId="ADAL" clId="{E36DB2D5-9ED0-A448-B885-F3C25F9F4731}" dt="2022-09-23T16:16:43.359" v="120" actId="20577"/>
        <pc:sldMkLst>
          <pc:docMk/>
          <pc:sldMk cId="2232940100" sldId="256"/>
        </pc:sldMkLst>
        <pc:spChg chg="mod">
          <ac:chgData name="Elhassan, Aya" userId="87f52590-e43b-4110-bdb2-c9784b755088" providerId="ADAL" clId="{E36DB2D5-9ED0-A448-B885-F3C25F9F4731}" dt="2022-09-23T16:16:43.359" v="120" actId="20577"/>
          <ac:spMkLst>
            <pc:docMk/>
            <pc:sldMk cId="2232940100" sldId="256"/>
            <ac:spMk id="3" creationId="{509FF8CE-D2DF-10E7-2856-D1E47687E681}"/>
          </ac:spMkLst>
        </pc:spChg>
      </pc:sldChg>
      <pc:sldChg chg="modSp mod modNotesTx">
        <pc:chgData name="Elhassan, Aya" userId="87f52590-e43b-4110-bdb2-c9784b755088" providerId="ADAL" clId="{E36DB2D5-9ED0-A448-B885-F3C25F9F4731}" dt="2022-09-23T17:38:25.907" v="1828" actId="20577"/>
        <pc:sldMkLst>
          <pc:docMk/>
          <pc:sldMk cId="3255699606" sldId="258"/>
        </pc:sldMkLst>
        <pc:spChg chg="mod">
          <ac:chgData name="Elhassan, Aya" userId="87f52590-e43b-4110-bdb2-c9784b755088" providerId="ADAL" clId="{E36DB2D5-9ED0-A448-B885-F3C25F9F4731}" dt="2022-09-23T17:01:19.550" v="1284" actId="20577"/>
          <ac:spMkLst>
            <pc:docMk/>
            <pc:sldMk cId="3255699606" sldId="258"/>
            <ac:spMk id="82" creationId="{323F89D9-5D31-C293-872E-17FC5A6F4AEA}"/>
          </ac:spMkLst>
        </pc:spChg>
      </pc:sldChg>
      <pc:sldChg chg="addSp delSp modSp mod setClrOvrMap modNotesTx">
        <pc:chgData name="Elhassan, Aya" userId="87f52590-e43b-4110-bdb2-c9784b755088" providerId="ADAL" clId="{E36DB2D5-9ED0-A448-B885-F3C25F9F4731}" dt="2022-10-06T19:18:43.655" v="2892" actId="26606"/>
        <pc:sldMkLst>
          <pc:docMk/>
          <pc:sldMk cId="3294336135" sldId="261"/>
        </pc:sldMkLst>
        <pc:spChg chg="mod ord">
          <ac:chgData name="Elhassan, Aya" userId="87f52590-e43b-4110-bdb2-c9784b755088" providerId="ADAL" clId="{E36DB2D5-9ED0-A448-B885-F3C25F9F4731}" dt="2022-10-06T19:18:43.655" v="2892" actId="26606"/>
          <ac:spMkLst>
            <pc:docMk/>
            <pc:sldMk cId="3294336135" sldId="261"/>
            <ac:spMk id="2" creationId="{6B68FD4B-C086-9775-1735-45016C9023AF}"/>
          </ac:spMkLst>
        </pc:spChg>
        <pc:spChg chg="mod">
          <ac:chgData name="Elhassan, Aya" userId="87f52590-e43b-4110-bdb2-c9784b755088" providerId="ADAL" clId="{E36DB2D5-9ED0-A448-B885-F3C25F9F4731}" dt="2022-10-06T19:18:43.655" v="2892" actId="26606"/>
          <ac:spMkLst>
            <pc:docMk/>
            <pc:sldMk cId="3294336135" sldId="261"/>
            <ac:spMk id="4" creationId="{2CCAC5EB-63A5-9F0A-BA1D-C95B242DCA57}"/>
          </ac:spMkLst>
        </pc:spChg>
        <pc:spChg chg="del">
          <ac:chgData name="Elhassan, Aya" userId="87f52590-e43b-4110-bdb2-c9784b755088" providerId="ADAL" clId="{E36DB2D5-9ED0-A448-B885-F3C25F9F4731}" dt="2022-10-06T18:57:20.095" v="2730" actId="26606"/>
          <ac:spMkLst>
            <pc:docMk/>
            <pc:sldMk cId="3294336135" sldId="261"/>
            <ac:spMk id="39" creationId="{A3BAF07C-C39E-42EB-BB22-8D46691D9735}"/>
          </ac:spMkLst>
        </pc:spChg>
        <pc:spChg chg="del">
          <ac:chgData name="Elhassan, Aya" userId="87f52590-e43b-4110-bdb2-c9784b755088" providerId="ADAL" clId="{E36DB2D5-9ED0-A448-B885-F3C25F9F4731}" dt="2022-10-06T18:57:20.095" v="2730" actId="26606"/>
          <ac:spMkLst>
            <pc:docMk/>
            <pc:sldMk cId="3294336135" sldId="261"/>
            <ac:spMk id="62" creationId="{44C110BA-81E8-4247-853A-5F2B93E92E46}"/>
          </ac:spMkLst>
        </pc:spChg>
        <pc:spChg chg="add del">
          <ac:chgData name="Elhassan, Aya" userId="87f52590-e43b-4110-bdb2-c9784b755088" providerId="ADAL" clId="{E36DB2D5-9ED0-A448-B885-F3C25F9F4731}" dt="2022-10-06T19:18:43.655" v="2892" actId="26606"/>
          <ac:spMkLst>
            <pc:docMk/>
            <pc:sldMk cId="3294336135" sldId="261"/>
            <ac:spMk id="93" creationId="{3904BE49-D42F-4F46-B6D8-2F3171216820}"/>
          </ac:spMkLst>
        </pc:spChg>
        <pc:spChg chg="add del">
          <ac:chgData name="Elhassan, Aya" userId="87f52590-e43b-4110-bdb2-c9784b755088" providerId="ADAL" clId="{E36DB2D5-9ED0-A448-B885-F3C25F9F4731}" dt="2022-10-06T19:18:43.655" v="2892" actId="26606"/>
          <ac:spMkLst>
            <pc:docMk/>
            <pc:sldMk cId="3294336135" sldId="261"/>
            <ac:spMk id="116" creationId="{CE0642A0-80D3-4F37-8249-A07E6F382831}"/>
          </ac:spMkLst>
        </pc:spChg>
        <pc:spChg chg="add">
          <ac:chgData name="Elhassan, Aya" userId="87f52590-e43b-4110-bdb2-c9784b755088" providerId="ADAL" clId="{E36DB2D5-9ED0-A448-B885-F3C25F9F4731}" dt="2022-10-06T19:18:43.655" v="2892" actId="26606"/>
          <ac:spMkLst>
            <pc:docMk/>
            <pc:sldMk cId="3294336135" sldId="261"/>
            <ac:spMk id="151" creationId="{A3BAF07C-C39E-42EB-BB22-8D46691D9735}"/>
          </ac:spMkLst>
        </pc:spChg>
        <pc:spChg chg="add">
          <ac:chgData name="Elhassan, Aya" userId="87f52590-e43b-4110-bdb2-c9784b755088" providerId="ADAL" clId="{E36DB2D5-9ED0-A448-B885-F3C25F9F4731}" dt="2022-10-06T19:18:43.655" v="2892" actId="26606"/>
          <ac:spMkLst>
            <pc:docMk/>
            <pc:sldMk cId="3294336135" sldId="261"/>
            <ac:spMk id="174" creationId="{A7795DFA-888F-47E2-B44E-DE1D3B3E46A4}"/>
          </ac:spMkLst>
        </pc:spChg>
        <pc:grpChg chg="del">
          <ac:chgData name="Elhassan, Aya" userId="87f52590-e43b-4110-bdb2-c9784b755088" providerId="ADAL" clId="{E36DB2D5-9ED0-A448-B885-F3C25F9F4731}" dt="2022-10-06T18:57:20.095" v="2730" actId="26606"/>
          <ac:grpSpMkLst>
            <pc:docMk/>
            <pc:sldMk cId="3294336135" sldId="261"/>
            <ac:grpSpMk id="34" creationId="{F35369DB-627C-41BD-9041-6426E8BF6604}"/>
          </ac:grpSpMkLst>
        </pc:grpChg>
        <pc:grpChg chg="del">
          <ac:chgData name="Elhassan, Aya" userId="87f52590-e43b-4110-bdb2-c9784b755088" providerId="ADAL" clId="{E36DB2D5-9ED0-A448-B885-F3C25F9F4731}" dt="2022-10-06T18:57:20.095" v="2730" actId="26606"/>
          <ac:grpSpMkLst>
            <pc:docMk/>
            <pc:sldMk cId="3294336135" sldId="261"/>
            <ac:grpSpMk id="38" creationId="{E8DD8E1A-9945-4DBA-BC40-7A028BF32D2D}"/>
          </ac:grpSpMkLst>
        </pc:grpChg>
        <pc:grpChg chg="del">
          <ac:chgData name="Elhassan, Aya" userId="87f52590-e43b-4110-bdb2-c9784b755088" providerId="ADAL" clId="{E36DB2D5-9ED0-A448-B885-F3C25F9F4731}" dt="2022-10-06T18:57:20.095" v="2730" actId="26606"/>
          <ac:grpSpMkLst>
            <pc:docMk/>
            <pc:sldMk cId="3294336135" sldId="261"/>
            <ac:grpSpMk id="41" creationId="{D8E9CF54-0466-4261-9E62-0249E60E1886}"/>
          </ac:grpSpMkLst>
        </pc:grpChg>
        <pc:grpChg chg="add del">
          <ac:chgData name="Elhassan, Aya" userId="87f52590-e43b-4110-bdb2-c9784b755088" providerId="ADAL" clId="{E36DB2D5-9ED0-A448-B885-F3C25F9F4731}" dt="2022-10-06T19:18:43.655" v="2892" actId="26606"/>
          <ac:grpSpMkLst>
            <pc:docMk/>
            <pc:sldMk cId="3294336135" sldId="261"/>
            <ac:grpSpMk id="67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10-06T19:18:43.655" v="2892" actId="26606"/>
          <ac:grpSpMkLst>
            <pc:docMk/>
            <pc:sldMk cId="3294336135" sldId="261"/>
            <ac:grpSpMk id="88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10-06T19:18:43.655" v="2892" actId="26606"/>
          <ac:grpSpMkLst>
            <pc:docMk/>
            <pc:sldMk cId="3294336135" sldId="261"/>
            <ac:grpSpMk id="95" creationId="{D57C06C8-18BE-4336-B9E0-3E15ACC93BA7}"/>
          </ac:grpSpMkLst>
        </pc:grpChg>
        <pc:grpChg chg="add del">
          <ac:chgData name="Elhassan, Aya" userId="87f52590-e43b-4110-bdb2-c9784b755088" providerId="ADAL" clId="{E36DB2D5-9ED0-A448-B885-F3C25F9F4731}" dt="2022-10-06T19:18:43.655" v="2892" actId="26606"/>
          <ac:grpSpMkLst>
            <pc:docMk/>
            <pc:sldMk cId="3294336135" sldId="261"/>
            <ac:grpSpMk id="118" creationId="{FA760135-24A9-40C9-B45F-2EB5B6420E41}"/>
          </ac:grpSpMkLst>
        </pc:grpChg>
        <pc:grpChg chg="add">
          <ac:chgData name="Elhassan, Aya" userId="87f52590-e43b-4110-bdb2-c9784b755088" providerId="ADAL" clId="{E36DB2D5-9ED0-A448-B885-F3C25F9F4731}" dt="2022-10-06T19:18:43.655" v="2892" actId="26606"/>
          <ac:grpSpMkLst>
            <pc:docMk/>
            <pc:sldMk cId="3294336135" sldId="261"/>
            <ac:grpSpMk id="125" creationId="{17C4610E-9C18-467B-BF10-BE6A974CC364}"/>
          </ac:grpSpMkLst>
        </pc:grpChg>
        <pc:grpChg chg="add">
          <ac:chgData name="Elhassan, Aya" userId="87f52590-e43b-4110-bdb2-c9784b755088" providerId="ADAL" clId="{E36DB2D5-9ED0-A448-B885-F3C25F9F4731}" dt="2022-10-06T19:18:43.655" v="2892" actId="26606"/>
          <ac:grpSpMkLst>
            <pc:docMk/>
            <pc:sldMk cId="3294336135" sldId="261"/>
            <ac:grpSpMk id="146" creationId="{A899734C-500F-4274-9854-8BFA14A1D7EE}"/>
          </ac:grpSpMkLst>
        </pc:grpChg>
        <pc:grpChg chg="add">
          <ac:chgData name="Elhassan, Aya" userId="87f52590-e43b-4110-bdb2-c9784b755088" providerId="ADAL" clId="{E36DB2D5-9ED0-A448-B885-F3C25F9F4731}" dt="2022-10-06T19:18:43.655" v="2892" actId="26606"/>
          <ac:grpSpMkLst>
            <pc:docMk/>
            <pc:sldMk cId="3294336135" sldId="261"/>
            <ac:grpSpMk id="153" creationId="{D8E9CF54-0466-4261-9E62-0249E60E1886}"/>
          </ac:grpSpMkLst>
        </pc:grpChg>
        <pc:picChg chg="mod ord">
          <ac:chgData name="Elhassan, Aya" userId="87f52590-e43b-4110-bdb2-c9784b755088" providerId="ADAL" clId="{E36DB2D5-9ED0-A448-B885-F3C25F9F4731}" dt="2022-10-06T19:18:43.655" v="2892" actId="26606"/>
          <ac:picMkLst>
            <pc:docMk/>
            <pc:sldMk cId="3294336135" sldId="261"/>
            <ac:picMk id="6" creationId="{8ED6A506-FD76-6B7A-4E63-36AF6B736845}"/>
          </ac:picMkLst>
        </pc:picChg>
      </pc:sldChg>
      <pc:sldChg chg="addSp delSp modSp mod setClrOvrMap modNotesTx">
        <pc:chgData name="Elhassan, Aya" userId="87f52590-e43b-4110-bdb2-c9784b755088" providerId="ADAL" clId="{E36DB2D5-9ED0-A448-B885-F3C25F9F4731}" dt="2022-10-06T19:19:12.059" v="2898" actId="27636"/>
        <pc:sldMkLst>
          <pc:docMk/>
          <pc:sldMk cId="1724795131" sldId="262"/>
        </pc:sldMkLst>
        <pc:spChg chg="mod">
          <ac:chgData name="Elhassan, Aya" userId="87f52590-e43b-4110-bdb2-c9784b755088" providerId="ADAL" clId="{E36DB2D5-9ED0-A448-B885-F3C25F9F4731}" dt="2022-10-06T19:19:12.016" v="2897" actId="26606"/>
          <ac:spMkLst>
            <pc:docMk/>
            <pc:sldMk cId="1724795131" sldId="262"/>
            <ac:spMk id="2" creationId="{0F758C21-17BE-FEC1-A002-A68DE537AA40}"/>
          </ac:spMkLst>
        </pc:spChg>
        <pc:spChg chg="mod ord">
          <ac:chgData name="Elhassan, Aya" userId="87f52590-e43b-4110-bdb2-c9784b755088" providerId="ADAL" clId="{E36DB2D5-9ED0-A448-B885-F3C25F9F4731}" dt="2022-10-06T19:19:12.059" v="2898" actId="27636"/>
          <ac:spMkLst>
            <pc:docMk/>
            <pc:sldMk cId="1724795131" sldId="262"/>
            <ac:spMk id="4" creationId="{573A449A-F2F5-D143-F7FD-8253C8011FBD}"/>
          </ac:spMkLst>
        </pc:spChg>
        <pc:spChg chg="add del">
          <ac:chgData name="Elhassan, Aya" userId="87f52590-e43b-4110-bdb2-c9784b755088" providerId="ADAL" clId="{E36DB2D5-9ED0-A448-B885-F3C25F9F4731}" dt="2022-10-06T18:57:59.324" v="2769" actId="26606"/>
          <ac:spMkLst>
            <pc:docMk/>
            <pc:sldMk cId="1724795131" sldId="262"/>
            <ac:spMk id="62" creationId="{44C110BA-81E8-4247-853A-5F2B93E92E46}"/>
          </ac:spMkLst>
        </pc:spChg>
        <pc:spChg chg="add del">
          <ac:chgData name="Elhassan, Aya" userId="87f52590-e43b-4110-bdb2-c9784b755088" providerId="ADAL" clId="{E36DB2D5-9ED0-A448-B885-F3C25F9F4731}" dt="2022-10-06T18:57:59.324" v="2769" actId="26606"/>
          <ac:spMkLst>
            <pc:docMk/>
            <pc:sldMk cId="1724795131" sldId="262"/>
            <ac:spMk id="66" creationId="{A3BAF07C-C39E-42EB-BB22-8D46691D9735}"/>
          </ac:spMkLst>
        </pc:spChg>
        <pc:spChg chg="add del">
          <ac:chgData name="Elhassan, Aya" userId="87f52590-e43b-4110-bdb2-c9784b755088" providerId="ADAL" clId="{E36DB2D5-9ED0-A448-B885-F3C25F9F4731}" dt="2022-10-06T18:57:33.014" v="2732" actId="26606"/>
          <ac:spMkLst>
            <pc:docMk/>
            <pc:sldMk cId="1724795131" sldId="262"/>
            <ac:spMk id="100" creationId="{828D1E49-2A21-4A83-A0E0-FB1597B4B2ED}"/>
          </ac:spMkLst>
        </pc:spChg>
        <pc:spChg chg="add del">
          <ac:chgData name="Elhassan, Aya" userId="87f52590-e43b-4110-bdb2-c9784b755088" providerId="ADAL" clId="{E36DB2D5-9ED0-A448-B885-F3C25F9F4731}" dt="2022-10-06T18:57:33.014" v="2732" actId="26606"/>
          <ac:spMkLst>
            <pc:docMk/>
            <pc:sldMk cId="1724795131" sldId="262"/>
            <ac:spMk id="125" creationId="{E972DE0D-2E53-4159-ABD3-C601524262C2}"/>
          </ac:spMkLst>
        </pc:spChg>
        <pc:spChg chg="add del">
          <ac:chgData name="Elhassan, Aya" userId="87f52590-e43b-4110-bdb2-c9784b755088" providerId="ADAL" clId="{E36DB2D5-9ED0-A448-B885-F3C25F9F4731}" dt="2022-10-06T18:57:35.329" v="2735" actId="26606"/>
          <ac:spMkLst>
            <pc:docMk/>
            <pc:sldMk cId="1724795131" sldId="262"/>
            <ac:spMk id="130" creationId="{800324C0-3F86-4ACD-945B-4AD842C9CD64}"/>
          </ac:spMkLst>
        </pc:spChg>
        <pc:spChg chg="add del">
          <ac:chgData name="Elhassan, Aya" userId="87f52590-e43b-4110-bdb2-c9784b755088" providerId="ADAL" clId="{E36DB2D5-9ED0-A448-B885-F3C25F9F4731}" dt="2022-10-06T18:57:35.329" v="2735" actId="26606"/>
          <ac:spMkLst>
            <pc:docMk/>
            <pc:sldMk cId="1724795131" sldId="262"/>
            <ac:spMk id="132" creationId="{6337C157-FA7C-44F7-8F26-8D60F1E4D994}"/>
          </ac:spMkLst>
        </pc:spChg>
        <pc:spChg chg="add del">
          <ac:chgData name="Elhassan, Aya" userId="87f52590-e43b-4110-bdb2-c9784b755088" providerId="ADAL" clId="{E36DB2D5-9ED0-A448-B885-F3C25F9F4731}" dt="2022-10-06T18:57:36.790" v="2737" actId="26606"/>
          <ac:spMkLst>
            <pc:docMk/>
            <pc:sldMk cId="1724795131" sldId="262"/>
            <ac:spMk id="159" creationId="{10FF9574-4BBE-4B5A-9920-0D96448ABE0D}"/>
          </ac:spMkLst>
        </pc:spChg>
        <pc:spChg chg="add del">
          <ac:chgData name="Elhassan, Aya" userId="87f52590-e43b-4110-bdb2-c9784b755088" providerId="ADAL" clId="{E36DB2D5-9ED0-A448-B885-F3C25F9F4731}" dt="2022-10-06T18:57:36.790" v="2737" actId="26606"/>
          <ac:spMkLst>
            <pc:docMk/>
            <pc:sldMk cId="1724795131" sldId="262"/>
            <ac:spMk id="165" creationId="{44CA19CC-FE96-4CE9-9916-F4E2F70D39C3}"/>
          </ac:spMkLst>
        </pc:spChg>
        <pc:spChg chg="add del">
          <ac:chgData name="Elhassan, Aya" userId="87f52590-e43b-4110-bdb2-c9784b755088" providerId="ADAL" clId="{E36DB2D5-9ED0-A448-B885-F3C25F9F4731}" dt="2022-10-06T18:57:37.786" v="2739" actId="26606"/>
          <ac:spMkLst>
            <pc:docMk/>
            <pc:sldMk cId="1724795131" sldId="262"/>
            <ac:spMk id="169" creationId="{6CBB7C51-829B-4243-9A2F-5EA8A29D7E76}"/>
          </ac:spMkLst>
        </pc:spChg>
        <pc:spChg chg="add del">
          <ac:chgData name="Elhassan, Aya" userId="87f52590-e43b-4110-bdb2-c9784b755088" providerId="ADAL" clId="{E36DB2D5-9ED0-A448-B885-F3C25F9F4731}" dt="2022-10-06T18:57:37.786" v="2739" actId="26606"/>
          <ac:spMkLst>
            <pc:docMk/>
            <pc:sldMk cId="1724795131" sldId="262"/>
            <ac:spMk id="193" creationId="{DE4A42E0-EF5F-4494-B39B-3DB7D0475989}"/>
          </ac:spMkLst>
        </pc:spChg>
        <pc:spChg chg="add del">
          <ac:chgData name="Elhassan, Aya" userId="87f52590-e43b-4110-bdb2-c9784b755088" providerId="ADAL" clId="{E36DB2D5-9ED0-A448-B885-F3C25F9F4731}" dt="2022-10-06T18:57:42.861" v="2741" actId="26606"/>
          <ac:spMkLst>
            <pc:docMk/>
            <pc:sldMk cId="1724795131" sldId="262"/>
            <ac:spMk id="197" creationId="{48CAE4AE-A9DF-45AF-9A9C-1712BC63418E}"/>
          </ac:spMkLst>
        </pc:spChg>
        <pc:spChg chg="add del">
          <ac:chgData name="Elhassan, Aya" userId="87f52590-e43b-4110-bdb2-c9784b755088" providerId="ADAL" clId="{E36DB2D5-9ED0-A448-B885-F3C25F9F4731}" dt="2022-10-06T18:57:42.861" v="2741" actId="26606"/>
          <ac:spMkLst>
            <pc:docMk/>
            <pc:sldMk cId="1724795131" sldId="262"/>
            <ac:spMk id="199" creationId="{E972DE0D-2E53-4159-ABD3-C601524262C2}"/>
          </ac:spMkLst>
        </pc:spChg>
        <pc:spChg chg="add del">
          <ac:chgData name="Elhassan, Aya" userId="87f52590-e43b-4110-bdb2-c9784b755088" providerId="ADAL" clId="{E36DB2D5-9ED0-A448-B885-F3C25F9F4731}" dt="2022-10-06T18:57:44.826" v="2744" actId="26606"/>
          <ac:spMkLst>
            <pc:docMk/>
            <pc:sldMk cId="1724795131" sldId="262"/>
            <ac:spMk id="203" creationId="{A3BAF07C-C39E-42EB-BB22-8D46691D9735}"/>
          </ac:spMkLst>
        </pc:spChg>
        <pc:spChg chg="add del">
          <ac:chgData name="Elhassan, Aya" userId="87f52590-e43b-4110-bdb2-c9784b755088" providerId="ADAL" clId="{E36DB2D5-9ED0-A448-B885-F3C25F9F4731}" dt="2022-10-06T18:57:46.730" v="2746" actId="26606"/>
          <ac:spMkLst>
            <pc:docMk/>
            <pc:sldMk cId="1724795131" sldId="262"/>
            <ac:spMk id="227" creationId="{46D7320D-AB25-4689-9709-D27FF235340B}"/>
          </ac:spMkLst>
        </pc:spChg>
        <pc:spChg chg="add del">
          <ac:chgData name="Elhassan, Aya" userId="87f52590-e43b-4110-bdb2-c9784b755088" providerId="ADAL" clId="{E36DB2D5-9ED0-A448-B885-F3C25F9F4731}" dt="2022-10-06T18:57:48.251" v="2748" actId="26606"/>
          <ac:spMkLst>
            <pc:docMk/>
            <pc:sldMk cId="1724795131" sldId="262"/>
            <ac:spMk id="233" creationId="{9ADD1C7C-AAD8-4906-B6DA-ED107005629A}"/>
          </ac:spMkLst>
        </pc:spChg>
        <pc:spChg chg="add del">
          <ac:chgData name="Elhassan, Aya" userId="87f52590-e43b-4110-bdb2-c9784b755088" providerId="ADAL" clId="{E36DB2D5-9ED0-A448-B885-F3C25F9F4731}" dt="2022-10-06T18:57:49.107" v="2750" actId="26606"/>
          <ac:spMkLst>
            <pc:docMk/>
            <pc:sldMk cId="1724795131" sldId="262"/>
            <ac:spMk id="263" creationId="{48CAE4AE-A9DF-45AF-9A9C-1712BC63418E}"/>
          </ac:spMkLst>
        </pc:spChg>
        <pc:spChg chg="add del">
          <ac:chgData name="Elhassan, Aya" userId="87f52590-e43b-4110-bdb2-c9784b755088" providerId="ADAL" clId="{E36DB2D5-9ED0-A448-B885-F3C25F9F4731}" dt="2022-10-06T18:57:49.107" v="2750" actId="26606"/>
          <ac:spMkLst>
            <pc:docMk/>
            <pc:sldMk cId="1724795131" sldId="262"/>
            <ac:spMk id="265" creationId="{E972DE0D-2E53-4159-ABD3-C601524262C2}"/>
          </ac:spMkLst>
        </pc:spChg>
        <pc:spChg chg="add del">
          <ac:chgData name="Elhassan, Aya" userId="87f52590-e43b-4110-bdb2-c9784b755088" providerId="ADAL" clId="{E36DB2D5-9ED0-A448-B885-F3C25F9F4731}" dt="2022-10-06T18:57:49.910" v="2753" actId="26606"/>
          <ac:spMkLst>
            <pc:docMk/>
            <pc:sldMk cId="1724795131" sldId="262"/>
            <ac:spMk id="269" creationId="{2957367F-0D64-42F0-A033-660B417FE3F5}"/>
          </ac:spMkLst>
        </pc:spChg>
        <pc:spChg chg="add del">
          <ac:chgData name="Elhassan, Aya" userId="87f52590-e43b-4110-bdb2-c9784b755088" providerId="ADAL" clId="{E36DB2D5-9ED0-A448-B885-F3C25F9F4731}" dt="2022-10-06T18:57:51.548" v="2756" actId="26606"/>
          <ac:spMkLst>
            <pc:docMk/>
            <pc:sldMk cId="1724795131" sldId="262"/>
            <ac:spMk id="296" creationId="{17D615BD-F761-402C-9FFB-C47F6F1108E5}"/>
          </ac:spMkLst>
        </pc:spChg>
        <pc:spChg chg="add del">
          <ac:chgData name="Elhassan, Aya" userId="87f52590-e43b-4110-bdb2-c9784b755088" providerId="ADAL" clId="{E36DB2D5-9ED0-A448-B885-F3C25F9F4731}" dt="2022-10-06T18:57:51.548" v="2756" actId="26606"/>
          <ac:spMkLst>
            <pc:docMk/>
            <pc:sldMk cId="1724795131" sldId="262"/>
            <ac:spMk id="323" creationId="{B43E3F57-8521-4C38-8B54-70B06426C8E4}"/>
          </ac:spMkLst>
        </pc:spChg>
        <pc:spChg chg="add del">
          <ac:chgData name="Elhassan, Aya" userId="87f52590-e43b-4110-bdb2-c9784b755088" providerId="ADAL" clId="{E36DB2D5-9ED0-A448-B885-F3C25F9F4731}" dt="2022-10-06T18:57:52.669" v="2758" actId="26606"/>
          <ac:spMkLst>
            <pc:docMk/>
            <pc:sldMk cId="1724795131" sldId="262"/>
            <ac:spMk id="327" creationId="{69C59A28-56CE-4D1A-A907-C8D7005775E7}"/>
          </ac:spMkLst>
        </pc:spChg>
        <pc:spChg chg="add del">
          <ac:chgData name="Elhassan, Aya" userId="87f52590-e43b-4110-bdb2-c9784b755088" providerId="ADAL" clId="{E36DB2D5-9ED0-A448-B885-F3C25F9F4731}" dt="2022-10-06T18:57:54.885" v="2761" actId="26606"/>
          <ac:spMkLst>
            <pc:docMk/>
            <pc:sldMk cId="1724795131" sldId="262"/>
            <ac:spMk id="333" creationId="{7CC9829A-26F6-4595-8608-1A9F57DA7504}"/>
          </ac:spMkLst>
        </pc:spChg>
        <pc:spChg chg="add del">
          <ac:chgData name="Elhassan, Aya" userId="87f52590-e43b-4110-bdb2-c9784b755088" providerId="ADAL" clId="{E36DB2D5-9ED0-A448-B885-F3C25F9F4731}" dt="2022-10-06T18:57:55.991" v="2763" actId="26606"/>
          <ac:spMkLst>
            <pc:docMk/>
            <pc:sldMk cId="1724795131" sldId="262"/>
            <ac:spMk id="363" creationId="{975EFB90-94AC-4C14-9376-D01F2C1A15D8}"/>
          </ac:spMkLst>
        </pc:spChg>
        <pc:spChg chg="add del">
          <ac:chgData name="Elhassan, Aya" userId="87f52590-e43b-4110-bdb2-c9784b755088" providerId="ADAL" clId="{E36DB2D5-9ED0-A448-B885-F3C25F9F4731}" dt="2022-10-06T18:57:55.991" v="2763" actId="26606"/>
          <ac:spMkLst>
            <pc:docMk/>
            <pc:sldMk cId="1724795131" sldId="262"/>
            <ac:spMk id="366" creationId="{C582C1C4-F4D7-44A9-B571-03BE2D6C211A}"/>
          </ac:spMkLst>
        </pc:spChg>
        <pc:spChg chg="add del">
          <ac:chgData name="Elhassan, Aya" userId="87f52590-e43b-4110-bdb2-c9784b755088" providerId="ADAL" clId="{E36DB2D5-9ED0-A448-B885-F3C25F9F4731}" dt="2022-10-06T18:57:57.174" v="2765" actId="26606"/>
          <ac:spMkLst>
            <pc:docMk/>
            <pc:sldMk cId="1724795131" sldId="262"/>
            <ac:spMk id="370" creationId="{828D1E49-2A21-4A83-A0E0-FB1597B4B2ED}"/>
          </ac:spMkLst>
        </pc:spChg>
        <pc:spChg chg="add del">
          <ac:chgData name="Elhassan, Aya" userId="87f52590-e43b-4110-bdb2-c9784b755088" providerId="ADAL" clId="{E36DB2D5-9ED0-A448-B885-F3C25F9F4731}" dt="2022-10-06T18:57:57.174" v="2765" actId="26606"/>
          <ac:spMkLst>
            <pc:docMk/>
            <pc:sldMk cId="1724795131" sldId="262"/>
            <ac:spMk id="393" creationId="{E972DE0D-2E53-4159-ABD3-C601524262C2}"/>
          </ac:spMkLst>
        </pc:spChg>
        <pc:spChg chg="add del">
          <ac:chgData name="Elhassan, Aya" userId="87f52590-e43b-4110-bdb2-c9784b755088" providerId="ADAL" clId="{E36DB2D5-9ED0-A448-B885-F3C25F9F4731}" dt="2022-10-06T18:57:59.312" v="2768" actId="26606"/>
          <ac:spMkLst>
            <pc:docMk/>
            <pc:sldMk cId="1724795131" sldId="262"/>
            <ac:spMk id="397" creationId="{6337C157-FA7C-44F7-8F26-8D60F1E4D994}"/>
          </ac:spMkLst>
        </pc:spChg>
        <pc:spChg chg="add del">
          <ac:chgData name="Elhassan, Aya" userId="87f52590-e43b-4110-bdb2-c9784b755088" providerId="ADAL" clId="{E36DB2D5-9ED0-A448-B885-F3C25F9F4731}" dt="2022-10-06T18:57:59.312" v="2768" actId="26606"/>
          <ac:spMkLst>
            <pc:docMk/>
            <pc:sldMk cId="1724795131" sldId="262"/>
            <ac:spMk id="400" creationId="{800324C0-3F86-4ACD-945B-4AD842C9CD64}"/>
          </ac:spMkLst>
        </pc:spChg>
        <pc:spChg chg="add del">
          <ac:chgData name="Elhassan, Aya" userId="87f52590-e43b-4110-bdb2-c9784b755088" providerId="ADAL" clId="{E36DB2D5-9ED0-A448-B885-F3C25F9F4731}" dt="2022-10-06T18:58:12.165" v="2774" actId="26606"/>
          <ac:spMkLst>
            <pc:docMk/>
            <pc:sldMk cId="1724795131" sldId="262"/>
            <ac:spMk id="404" creationId="{54FA7551-62F4-4FD6-98F0-F440C2EFBB85}"/>
          </ac:spMkLst>
        </pc:spChg>
        <pc:spChg chg="add del">
          <ac:chgData name="Elhassan, Aya" userId="87f52590-e43b-4110-bdb2-c9784b755088" providerId="ADAL" clId="{E36DB2D5-9ED0-A448-B885-F3C25F9F4731}" dt="2022-10-06T18:58:12.165" v="2774" actId="26606"/>
          <ac:spMkLst>
            <pc:docMk/>
            <pc:sldMk cId="1724795131" sldId="262"/>
            <ac:spMk id="431" creationId="{1A2438B2-9912-419F-9C39-448B5CB183DA}"/>
          </ac:spMkLst>
        </pc:spChg>
        <pc:spChg chg="add del">
          <ac:chgData name="Elhassan, Aya" userId="87f52590-e43b-4110-bdb2-c9784b755088" providerId="ADAL" clId="{E36DB2D5-9ED0-A448-B885-F3C25F9F4731}" dt="2022-10-06T18:58:12.153" v="2773" actId="26606"/>
          <ac:spMkLst>
            <pc:docMk/>
            <pc:sldMk cId="1724795131" sldId="262"/>
            <ac:spMk id="464" creationId="{10FF9574-4BBE-4B5A-9920-0D96448ABE0D}"/>
          </ac:spMkLst>
        </pc:spChg>
        <pc:spChg chg="add del">
          <ac:chgData name="Elhassan, Aya" userId="87f52590-e43b-4110-bdb2-c9784b755088" providerId="ADAL" clId="{E36DB2D5-9ED0-A448-B885-F3C25F9F4731}" dt="2022-10-06T18:58:12.153" v="2773" actId="26606"/>
          <ac:spMkLst>
            <pc:docMk/>
            <pc:sldMk cId="1724795131" sldId="262"/>
            <ac:spMk id="494" creationId="{44CA19CC-FE96-4CE9-9916-F4E2F70D39C3}"/>
          </ac:spMkLst>
        </pc:spChg>
        <pc:spChg chg="add del">
          <ac:chgData name="Elhassan, Aya" userId="87f52590-e43b-4110-bdb2-c9784b755088" providerId="ADAL" clId="{E36DB2D5-9ED0-A448-B885-F3C25F9F4731}" dt="2022-10-06T18:58:40.393" v="2777" actId="26606"/>
          <ac:spMkLst>
            <pc:docMk/>
            <pc:sldMk cId="1724795131" sldId="262"/>
            <ac:spMk id="498" creationId="{975EFB90-94AC-4C14-9376-D01F2C1A15D8}"/>
          </ac:spMkLst>
        </pc:spChg>
        <pc:spChg chg="add del">
          <ac:chgData name="Elhassan, Aya" userId="87f52590-e43b-4110-bdb2-c9784b755088" providerId="ADAL" clId="{E36DB2D5-9ED0-A448-B885-F3C25F9F4731}" dt="2022-10-06T18:58:40.393" v="2777" actId="26606"/>
          <ac:spMkLst>
            <pc:docMk/>
            <pc:sldMk cId="1724795131" sldId="262"/>
            <ac:spMk id="525" creationId="{C582C1C4-F4D7-44A9-B571-03BE2D6C211A}"/>
          </ac:spMkLst>
        </pc:spChg>
        <pc:spChg chg="add del">
          <ac:chgData name="Elhassan, Aya" userId="87f52590-e43b-4110-bdb2-c9784b755088" providerId="ADAL" clId="{E36DB2D5-9ED0-A448-B885-F3C25F9F4731}" dt="2022-10-06T19:18:57.882" v="2893" actId="26606"/>
          <ac:spMkLst>
            <pc:docMk/>
            <pc:sldMk cId="1724795131" sldId="262"/>
            <ac:spMk id="558" creationId="{6CBB7C51-829B-4243-9A2F-5EA8A29D7E76}"/>
          </ac:spMkLst>
        </pc:spChg>
        <pc:spChg chg="add del">
          <ac:chgData name="Elhassan, Aya" userId="87f52590-e43b-4110-bdb2-c9784b755088" providerId="ADAL" clId="{E36DB2D5-9ED0-A448-B885-F3C25F9F4731}" dt="2022-10-06T19:18:57.882" v="2893" actId="26606"/>
          <ac:spMkLst>
            <pc:docMk/>
            <pc:sldMk cId="1724795131" sldId="262"/>
            <ac:spMk id="582" creationId="{DE4A42E0-EF5F-4494-B39B-3DB7D0475989}"/>
          </ac:spMkLst>
        </pc:spChg>
        <pc:spChg chg="add del">
          <ac:chgData name="Elhassan, Aya" userId="87f52590-e43b-4110-bdb2-c9784b755088" providerId="ADAL" clId="{E36DB2D5-9ED0-A448-B885-F3C25F9F4731}" dt="2022-10-06T19:19:12.016" v="2897" actId="26606"/>
          <ac:spMkLst>
            <pc:docMk/>
            <pc:sldMk cId="1724795131" sldId="262"/>
            <ac:spMk id="615" creationId="{54FA7551-62F4-4FD6-98F0-F440C2EFBB85}"/>
          </ac:spMkLst>
        </pc:spChg>
        <pc:spChg chg="add del">
          <ac:chgData name="Elhassan, Aya" userId="87f52590-e43b-4110-bdb2-c9784b755088" providerId="ADAL" clId="{E36DB2D5-9ED0-A448-B885-F3C25F9F4731}" dt="2022-10-06T19:19:12.016" v="2897" actId="26606"/>
          <ac:spMkLst>
            <pc:docMk/>
            <pc:sldMk cId="1724795131" sldId="262"/>
            <ac:spMk id="641" creationId="{1A2438B2-9912-419F-9C39-448B5CB183DA}"/>
          </ac:spMkLst>
        </pc:spChg>
        <pc:spChg chg="add">
          <ac:chgData name="Elhassan, Aya" userId="87f52590-e43b-4110-bdb2-c9784b755088" providerId="ADAL" clId="{E36DB2D5-9ED0-A448-B885-F3C25F9F4731}" dt="2022-10-06T19:19:12.016" v="2897" actId="26606"/>
          <ac:spMkLst>
            <pc:docMk/>
            <pc:sldMk cId="1724795131" sldId="262"/>
            <ac:spMk id="674" creationId="{A3BAF07C-C39E-42EB-BB22-8D46691D9735}"/>
          </ac:spMkLst>
        </pc:spChg>
        <pc:spChg chg="add">
          <ac:chgData name="Elhassan, Aya" userId="87f52590-e43b-4110-bdb2-c9784b755088" providerId="ADAL" clId="{E36DB2D5-9ED0-A448-B885-F3C25F9F4731}" dt="2022-10-06T19:19:12.016" v="2897" actId="26606"/>
          <ac:spMkLst>
            <pc:docMk/>
            <pc:sldMk cId="1724795131" sldId="262"/>
            <ac:spMk id="697" creationId="{44C110BA-81E8-4247-853A-5F2B93E92E46}"/>
          </ac:spMkLst>
        </pc:spChg>
        <pc:grpChg chg="add del">
          <ac:chgData name="Elhassan, Aya" userId="87f52590-e43b-4110-bdb2-c9784b755088" providerId="ADAL" clId="{E36DB2D5-9ED0-A448-B885-F3C25F9F4731}" dt="2022-10-06T18:57:59.324" v="2769" actId="26606"/>
          <ac:grpSpMkLst>
            <pc:docMk/>
            <pc:sldMk cId="1724795131" sldId="262"/>
            <ac:grpSpMk id="34" creationId="{F35369DB-627C-41BD-9041-6426E8BF6604}"/>
          </ac:grpSpMkLst>
        </pc:grpChg>
        <pc:grpChg chg="add del">
          <ac:chgData name="Elhassan, Aya" userId="87f52590-e43b-4110-bdb2-c9784b755088" providerId="ADAL" clId="{E36DB2D5-9ED0-A448-B885-F3C25F9F4731}" dt="2022-10-06T18:57:59.324" v="2769" actId="26606"/>
          <ac:grpSpMkLst>
            <pc:docMk/>
            <pc:sldMk cId="1724795131" sldId="262"/>
            <ac:grpSpMk id="41" creationId="{D8E9CF54-0466-4261-9E62-0249E60E1886}"/>
          </ac:grpSpMkLst>
        </pc:grpChg>
        <pc:grpChg chg="add del">
          <ac:chgData name="Elhassan, Aya" userId="87f52590-e43b-4110-bdb2-c9784b755088" providerId="ADAL" clId="{E36DB2D5-9ED0-A448-B885-F3C25F9F4731}" dt="2022-10-06T18:57:59.324" v="2769" actId="26606"/>
          <ac:grpSpMkLst>
            <pc:docMk/>
            <pc:sldMk cId="1724795131" sldId="262"/>
            <ac:grpSpMk id="63" creationId="{E8DD8E1A-9945-4DBA-BC40-7A028BF32D2D}"/>
          </ac:grpSpMkLst>
        </pc:grpChg>
        <pc:grpChg chg="add del">
          <ac:chgData name="Elhassan, Aya" userId="87f52590-e43b-4110-bdb2-c9784b755088" providerId="ADAL" clId="{E36DB2D5-9ED0-A448-B885-F3C25F9F4731}" dt="2022-10-06T18:57:33.014" v="2732" actId="26606"/>
          <ac:grpSpMkLst>
            <pc:docMk/>
            <pc:sldMk cId="1724795131" sldId="262"/>
            <ac:grpSpMk id="72" creationId="{E8DD8E1A-9945-4DBA-BC40-7A028BF32D2D}"/>
          </ac:grpSpMkLst>
        </pc:grpChg>
        <pc:grpChg chg="add del">
          <ac:chgData name="Elhassan, Aya" userId="87f52590-e43b-4110-bdb2-c9784b755088" providerId="ADAL" clId="{E36DB2D5-9ED0-A448-B885-F3C25F9F4731}" dt="2022-10-06T18:57:33.014" v="2732" actId="26606"/>
          <ac:grpSpMkLst>
            <pc:docMk/>
            <pc:sldMk cId="1724795131" sldId="262"/>
            <ac:grpSpMk id="95" creationId="{F35369DB-627C-41BD-9041-6426E8BF6604}"/>
          </ac:grpSpMkLst>
        </pc:grpChg>
        <pc:grpChg chg="add del">
          <ac:chgData name="Elhassan, Aya" userId="87f52590-e43b-4110-bdb2-c9784b755088" providerId="ADAL" clId="{E36DB2D5-9ED0-A448-B885-F3C25F9F4731}" dt="2022-10-06T18:57:33.014" v="2732" actId="26606"/>
          <ac:grpSpMkLst>
            <pc:docMk/>
            <pc:sldMk cId="1724795131" sldId="262"/>
            <ac:grpSpMk id="102" creationId="{088B852E-5494-418B-A833-75CF016A9E20}"/>
          </ac:grpSpMkLst>
        </pc:grpChg>
        <pc:grpChg chg="add del">
          <ac:chgData name="Elhassan, Aya" userId="87f52590-e43b-4110-bdb2-c9784b755088" providerId="ADAL" clId="{E36DB2D5-9ED0-A448-B885-F3C25F9F4731}" dt="2022-10-06T18:57:35.329" v="2735" actId="26606"/>
          <ac:grpSpMkLst>
            <pc:docMk/>
            <pc:sldMk cId="1724795131" sldId="262"/>
            <ac:grpSpMk id="129" creationId="{E8DD8E1A-9945-4DBA-BC40-7A028BF32D2D}"/>
          </ac:grpSpMkLst>
        </pc:grpChg>
        <pc:grpChg chg="add del">
          <ac:chgData name="Elhassan, Aya" userId="87f52590-e43b-4110-bdb2-c9784b755088" providerId="ADAL" clId="{E36DB2D5-9ED0-A448-B885-F3C25F9F4731}" dt="2022-10-06T18:57:35.329" v="2735" actId="26606"/>
          <ac:grpSpMkLst>
            <pc:docMk/>
            <pc:sldMk cId="1724795131" sldId="262"/>
            <ac:grpSpMk id="131" creationId="{F35369DB-627C-41BD-9041-6426E8BF6604}"/>
          </ac:grpSpMkLst>
        </pc:grpChg>
        <pc:grpChg chg="add del">
          <ac:chgData name="Elhassan, Aya" userId="87f52590-e43b-4110-bdb2-c9784b755088" providerId="ADAL" clId="{E36DB2D5-9ED0-A448-B885-F3C25F9F4731}" dt="2022-10-06T18:57:35.329" v="2735" actId="26606"/>
          <ac:grpSpMkLst>
            <pc:docMk/>
            <pc:sldMk cId="1724795131" sldId="262"/>
            <ac:grpSpMk id="133" creationId="{AD1E6BDE-4282-4B03-AB6B-4B55BB5A5E05}"/>
          </ac:grpSpMkLst>
        </pc:grpChg>
        <pc:grpChg chg="add del">
          <ac:chgData name="Elhassan, Aya" userId="87f52590-e43b-4110-bdb2-c9784b755088" providerId="ADAL" clId="{E36DB2D5-9ED0-A448-B885-F3C25F9F4731}" dt="2022-10-06T18:57:35.329" v="2735" actId="26606"/>
          <ac:grpSpMkLst>
            <pc:docMk/>
            <pc:sldMk cId="1724795131" sldId="262"/>
            <ac:grpSpMk id="155" creationId="{EC03EF63-B185-48A4-9905-A9BBA70F509F}"/>
          </ac:grpSpMkLst>
        </pc:grpChg>
        <pc:grpChg chg="add del">
          <ac:chgData name="Elhassan, Aya" userId="87f52590-e43b-4110-bdb2-c9784b755088" providerId="ADAL" clId="{E36DB2D5-9ED0-A448-B885-F3C25F9F4731}" dt="2022-10-06T18:57:36.790" v="2737" actId="26606"/>
          <ac:grpSpMkLst>
            <pc:docMk/>
            <pc:sldMk cId="1724795131" sldId="262"/>
            <ac:grpSpMk id="157" creationId="{E8DD8E1A-9945-4DBA-BC40-7A028BF32D2D}"/>
          </ac:grpSpMkLst>
        </pc:grpChg>
        <pc:grpChg chg="add del">
          <ac:chgData name="Elhassan, Aya" userId="87f52590-e43b-4110-bdb2-c9784b755088" providerId="ADAL" clId="{E36DB2D5-9ED0-A448-B885-F3C25F9F4731}" dt="2022-10-06T18:57:36.790" v="2737" actId="26606"/>
          <ac:grpSpMkLst>
            <pc:docMk/>
            <pc:sldMk cId="1724795131" sldId="262"/>
            <ac:grpSpMk id="158" creationId="{F35369DB-627C-41BD-9041-6426E8BF6604}"/>
          </ac:grpSpMkLst>
        </pc:grpChg>
        <pc:grpChg chg="add del">
          <ac:chgData name="Elhassan, Aya" userId="87f52590-e43b-4110-bdb2-c9784b755088" providerId="ADAL" clId="{E36DB2D5-9ED0-A448-B885-F3C25F9F4731}" dt="2022-10-06T18:57:36.790" v="2737" actId="26606"/>
          <ac:grpSpMkLst>
            <pc:docMk/>
            <pc:sldMk cId="1724795131" sldId="262"/>
            <ac:grpSpMk id="160" creationId="{0D19D840-F28A-4F4B-9E56-A359BFE1E0CF}"/>
          </ac:grpSpMkLst>
        </pc:grpChg>
        <pc:grpChg chg="add del">
          <ac:chgData name="Elhassan, Aya" userId="87f52590-e43b-4110-bdb2-c9784b755088" providerId="ADAL" clId="{E36DB2D5-9ED0-A448-B885-F3C25F9F4731}" dt="2022-10-06T18:57:36.790" v="2737" actId="26606"/>
          <ac:grpSpMkLst>
            <pc:docMk/>
            <pc:sldMk cId="1724795131" sldId="262"/>
            <ac:grpSpMk id="161" creationId="{8E84DC5A-B3A9-4053-AAF4-0187449EC77D}"/>
          </ac:grpSpMkLst>
        </pc:grpChg>
        <pc:grpChg chg="add del">
          <ac:chgData name="Elhassan, Aya" userId="87f52590-e43b-4110-bdb2-c9784b755088" providerId="ADAL" clId="{E36DB2D5-9ED0-A448-B885-F3C25F9F4731}" dt="2022-10-06T18:57:37.786" v="2739" actId="26606"/>
          <ac:grpSpMkLst>
            <pc:docMk/>
            <pc:sldMk cId="1724795131" sldId="262"/>
            <ac:grpSpMk id="167" creationId="{E8DD8E1A-9945-4DBA-BC40-7A028BF32D2D}"/>
          </ac:grpSpMkLst>
        </pc:grpChg>
        <pc:grpChg chg="add del">
          <ac:chgData name="Elhassan, Aya" userId="87f52590-e43b-4110-bdb2-c9784b755088" providerId="ADAL" clId="{E36DB2D5-9ED0-A448-B885-F3C25F9F4731}" dt="2022-10-06T18:57:37.786" v="2739" actId="26606"/>
          <ac:grpSpMkLst>
            <pc:docMk/>
            <pc:sldMk cId="1724795131" sldId="262"/>
            <ac:grpSpMk id="168" creationId="{F35369DB-627C-41BD-9041-6426E8BF6604}"/>
          </ac:grpSpMkLst>
        </pc:grpChg>
        <pc:grpChg chg="add del">
          <ac:chgData name="Elhassan, Aya" userId="87f52590-e43b-4110-bdb2-c9784b755088" providerId="ADAL" clId="{E36DB2D5-9ED0-A448-B885-F3C25F9F4731}" dt="2022-10-06T18:57:37.786" v="2739" actId="26606"/>
          <ac:grpSpMkLst>
            <pc:docMk/>
            <pc:sldMk cId="1724795131" sldId="262"/>
            <ac:grpSpMk id="170" creationId="{5ECE0A17-721D-47DA-B462-427AB9C65601}"/>
          </ac:grpSpMkLst>
        </pc:grpChg>
        <pc:grpChg chg="add del">
          <ac:chgData name="Elhassan, Aya" userId="87f52590-e43b-4110-bdb2-c9784b755088" providerId="ADAL" clId="{E36DB2D5-9ED0-A448-B885-F3C25F9F4731}" dt="2022-10-06T18:57:37.786" v="2739" actId="26606"/>
          <ac:grpSpMkLst>
            <pc:docMk/>
            <pc:sldMk cId="1724795131" sldId="262"/>
            <ac:grpSpMk id="192" creationId="{908DA454-A7F1-451C-B515-495788249509}"/>
          </ac:grpSpMkLst>
        </pc:grpChg>
        <pc:grpChg chg="add del">
          <ac:chgData name="Elhassan, Aya" userId="87f52590-e43b-4110-bdb2-c9784b755088" providerId="ADAL" clId="{E36DB2D5-9ED0-A448-B885-F3C25F9F4731}" dt="2022-10-06T18:57:42.861" v="2741" actId="26606"/>
          <ac:grpSpMkLst>
            <pc:docMk/>
            <pc:sldMk cId="1724795131" sldId="262"/>
            <ac:grpSpMk id="195" creationId="{AE19E2D2-078B-459F-A431-2037B063FDF3}"/>
          </ac:grpSpMkLst>
        </pc:grpChg>
        <pc:grpChg chg="add del">
          <ac:chgData name="Elhassan, Aya" userId="87f52590-e43b-4110-bdb2-c9784b755088" providerId="ADAL" clId="{E36DB2D5-9ED0-A448-B885-F3C25F9F4731}" dt="2022-10-06T18:57:42.861" v="2741" actId="26606"/>
          <ac:grpSpMkLst>
            <pc:docMk/>
            <pc:sldMk cId="1724795131" sldId="262"/>
            <ac:grpSpMk id="196" creationId="{E10C7CFA-FC7F-479C-9026-39109C0B5967}"/>
          </ac:grpSpMkLst>
        </pc:grpChg>
        <pc:grpChg chg="add del">
          <ac:chgData name="Elhassan, Aya" userId="87f52590-e43b-4110-bdb2-c9784b755088" providerId="ADAL" clId="{E36DB2D5-9ED0-A448-B885-F3C25F9F4731}" dt="2022-10-06T18:57:42.861" v="2741" actId="26606"/>
          <ac:grpSpMkLst>
            <pc:docMk/>
            <pc:sldMk cId="1724795131" sldId="262"/>
            <ac:grpSpMk id="198" creationId="{6C272060-BC98-4C91-A58F-4DFEC566CF7F}"/>
          </ac:grpSpMkLst>
        </pc:grpChg>
        <pc:grpChg chg="add del">
          <ac:chgData name="Elhassan, Aya" userId="87f52590-e43b-4110-bdb2-c9784b755088" providerId="ADAL" clId="{E36DB2D5-9ED0-A448-B885-F3C25F9F4731}" dt="2022-10-06T18:57:44.826" v="2744" actId="26606"/>
          <ac:grpSpMkLst>
            <pc:docMk/>
            <pc:sldMk cId="1724795131" sldId="262"/>
            <ac:grpSpMk id="201" creationId="{AE19E2D2-078B-459F-A431-2037B063FDF3}"/>
          </ac:grpSpMkLst>
        </pc:grpChg>
        <pc:grpChg chg="add del">
          <ac:chgData name="Elhassan, Aya" userId="87f52590-e43b-4110-bdb2-c9784b755088" providerId="ADAL" clId="{E36DB2D5-9ED0-A448-B885-F3C25F9F4731}" dt="2022-10-06T18:57:44.826" v="2744" actId="26606"/>
          <ac:grpSpMkLst>
            <pc:docMk/>
            <pc:sldMk cId="1724795131" sldId="262"/>
            <ac:grpSpMk id="202" creationId="{E10C7CFA-FC7F-479C-9026-39109C0B5967}"/>
          </ac:grpSpMkLst>
        </pc:grpChg>
        <pc:grpChg chg="add del">
          <ac:chgData name="Elhassan, Aya" userId="87f52590-e43b-4110-bdb2-c9784b755088" providerId="ADAL" clId="{E36DB2D5-9ED0-A448-B885-F3C25F9F4731}" dt="2022-10-06T18:57:44.826" v="2744" actId="26606"/>
          <ac:grpSpMkLst>
            <pc:docMk/>
            <pc:sldMk cId="1724795131" sldId="262"/>
            <ac:grpSpMk id="204" creationId="{D8E9CF54-0466-4261-9E62-0249E60E1886}"/>
          </ac:grpSpMkLst>
        </pc:grpChg>
        <pc:grpChg chg="add del">
          <ac:chgData name="Elhassan, Aya" userId="87f52590-e43b-4110-bdb2-c9784b755088" providerId="ADAL" clId="{E36DB2D5-9ED0-A448-B885-F3C25F9F4731}" dt="2022-10-06T18:57:46.730" v="2746" actId="26606"/>
          <ac:grpSpMkLst>
            <pc:docMk/>
            <pc:sldMk cId="1724795131" sldId="262"/>
            <ac:grpSpMk id="225" creationId="{AE19E2D2-078B-459F-A431-2037B063FDF3}"/>
          </ac:grpSpMkLst>
        </pc:grpChg>
        <pc:grpChg chg="add del">
          <ac:chgData name="Elhassan, Aya" userId="87f52590-e43b-4110-bdb2-c9784b755088" providerId="ADAL" clId="{E36DB2D5-9ED0-A448-B885-F3C25F9F4731}" dt="2022-10-06T18:57:46.730" v="2746" actId="26606"/>
          <ac:grpSpMkLst>
            <pc:docMk/>
            <pc:sldMk cId="1724795131" sldId="262"/>
            <ac:grpSpMk id="226" creationId="{E10C7CFA-FC7F-479C-9026-39109C0B5967}"/>
          </ac:grpSpMkLst>
        </pc:grpChg>
        <pc:grpChg chg="add del">
          <ac:chgData name="Elhassan, Aya" userId="87f52590-e43b-4110-bdb2-c9784b755088" providerId="ADAL" clId="{E36DB2D5-9ED0-A448-B885-F3C25F9F4731}" dt="2022-10-06T18:57:46.730" v="2746" actId="26606"/>
          <ac:grpSpMkLst>
            <pc:docMk/>
            <pc:sldMk cId="1724795131" sldId="262"/>
            <ac:grpSpMk id="228" creationId="{C6D17DA0-CF9F-4758-9F4D-025230277CCE}"/>
          </ac:grpSpMkLst>
        </pc:grpChg>
        <pc:grpChg chg="add del">
          <ac:chgData name="Elhassan, Aya" userId="87f52590-e43b-4110-bdb2-c9784b755088" providerId="ADAL" clId="{E36DB2D5-9ED0-A448-B885-F3C25F9F4731}" dt="2022-10-06T18:57:46.730" v="2746" actId="26606"/>
          <ac:grpSpMkLst>
            <pc:docMk/>
            <pc:sldMk cId="1724795131" sldId="262"/>
            <ac:grpSpMk id="229" creationId="{E06DFFB4-0D87-4E4B-AC91-ABB404B1A301}"/>
          </ac:grpSpMkLst>
        </pc:grpChg>
        <pc:grpChg chg="add del">
          <ac:chgData name="Elhassan, Aya" userId="87f52590-e43b-4110-bdb2-c9784b755088" providerId="ADAL" clId="{E36DB2D5-9ED0-A448-B885-F3C25F9F4731}" dt="2022-10-06T18:57:48.251" v="2748" actId="26606"/>
          <ac:grpSpMkLst>
            <pc:docMk/>
            <pc:sldMk cId="1724795131" sldId="262"/>
            <ac:grpSpMk id="231" creationId="{AE19E2D2-078B-459F-A431-2037B063FDF3}"/>
          </ac:grpSpMkLst>
        </pc:grpChg>
        <pc:grpChg chg="add del">
          <ac:chgData name="Elhassan, Aya" userId="87f52590-e43b-4110-bdb2-c9784b755088" providerId="ADAL" clId="{E36DB2D5-9ED0-A448-B885-F3C25F9F4731}" dt="2022-10-06T18:57:48.251" v="2748" actId="26606"/>
          <ac:grpSpMkLst>
            <pc:docMk/>
            <pc:sldMk cId="1724795131" sldId="262"/>
            <ac:grpSpMk id="232" creationId="{E10C7CFA-FC7F-479C-9026-39109C0B5967}"/>
          </ac:grpSpMkLst>
        </pc:grpChg>
        <pc:grpChg chg="add del">
          <ac:chgData name="Elhassan, Aya" userId="87f52590-e43b-4110-bdb2-c9784b755088" providerId="ADAL" clId="{E36DB2D5-9ED0-A448-B885-F3C25F9F4731}" dt="2022-10-06T18:57:48.251" v="2748" actId="26606"/>
          <ac:grpSpMkLst>
            <pc:docMk/>
            <pc:sldMk cId="1724795131" sldId="262"/>
            <ac:grpSpMk id="234" creationId="{37F3AB03-9860-4225-8853-9C29A150F3DC}"/>
          </ac:grpSpMkLst>
        </pc:grpChg>
        <pc:grpChg chg="add del">
          <ac:chgData name="Elhassan, Aya" userId="87f52590-e43b-4110-bdb2-c9784b755088" providerId="ADAL" clId="{E36DB2D5-9ED0-A448-B885-F3C25F9F4731}" dt="2022-10-06T18:57:48.251" v="2748" actId="26606"/>
          <ac:grpSpMkLst>
            <pc:docMk/>
            <pc:sldMk cId="1724795131" sldId="262"/>
            <ac:grpSpMk id="256" creationId="{DB07C654-DAFC-488C-AFBF-5F2E923F2716}"/>
          </ac:grpSpMkLst>
        </pc:grpChg>
        <pc:grpChg chg="add del">
          <ac:chgData name="Elhassan, Aya" userId="87f52590-e43b-4110-bdb2-c9784b755088" providerId="ADAL" clId="{E36DB2D5-9ED0-A448-B885-F3C25F9F4731}" dt="2022-10-06T18:57:49.107" v="2750" actId="26606"/>
          <ac:grpSpMkLst>
            <pc:docMk/>
            <pc:sldMk cId="1724795131" sldId="262"/>
            <ac:grpSpMk id="261" creationId="{E8DD8E1A-9945-4DBA-BC40-7A028BF32D2D}"/>
          </ac:grpSpMkLst>
        </pc:grpChg>
        <pc:grpChg chg="add del">
          <ac:chgData name="Elhassan, Aya" userId="87f52590-e43b-4110-bdb2-c9784b755088" providerId="ADAL" clId="{E36DB2D5-9ED0-A448-B885-F3C25F9F4731}" dt="2022-10-06T18:57:49.107" v="2750" actId="26606"/>
          <ac:grpSpMkLst>
            <pc:docMk/>
            <pc:sldMk cId="1724795131" sldId="262"/>
            <ac:grpSpMk id="262" creationId="{F35369DB-627C-41BD-9041-6426E8BF6604}"/>
          </ac:grpSpMkLst>
        </pc:grpChg>
        <pc:grpChg chg="add del">
          <ac:chgData name="Elhassan, Aya" userId="87f52590-e43b-4110-bdb2-c9784b755088" providerId="ADAL" clId="{E36DB2D5-9ED0-A448-B885-F3C25F9F4731}" dt="2022-10-06T18:57:49.107" v="2750" actId="26606"/>
          <ac:grpSpMkLst>
            <pc:docMk/>
            <pc:sldMk cId="1724795131" sldId="262"/>
            <ac:grpSpMk id="264" creationId="{6C272060-BC98-4C91-A58F-4DFEC566CF7F}"/>
          </ac:grpSpMkLst>
        </pc:grpChg>
        <pc:grpChg chg="add del">
          <ac:chgData name="Elhassan, Aya" userId="87f52590-e43b-4110-bdb2-c9784b755088" providerId="ADAL" clId="{E36DB2D5-9ED0-A448-B885-F3C25F9F4731}" dt="2022-10-06T18:57:49.910" v="2753" actId="26606"/>
          <ac:grpSpMkLst>
            <pc:docMk/>
            <pc:sldMk cId="1724795131" sldId="262"/>
            <ac:grpSpMk id="267" creationId="{AE19E2D2-078B-459F-A431-2037B063FDF3}"/>
          </ac:grpSpMkLst>
        </pc:grpChg>
        <pc:grpChg chg="add del">
          <ac:chgData name="Elhassan, Aya" userId="87f52590-e43b-4110-bdb2-c9784b755088" providerId="ADAL" clId="{E36DB2D5-9ED0-A448-B885-F3C25F9F4731}" dt="2022-10-06T18:57:49.910" v="2753" actId="26606"/>
          <ac:grpSpMkLst>
            <pc:docMk/>
            <pc:sldMk cId="1724795131" sldId="262"/>
            <ac:grpSpMk id="268" creationId="{E10C7CFA-FC7F-479C-9026-39109C0B5967}"/>
          </ac:grpSpMkLst>
        </pc:grpChg>
        <pc:grpChg chg="add del">
          <ac:chgData name="Elhassan, Aya" userId="87f52590-e43b-4110-bdb2-c9784b755088" providerId="ADAL" clId="{E36DB2D5-9ED0-A448-B885-F3C25F9F4731}" dt="2022-10-06T18:57:49.910" v="2753" actId="26606"/>
          <ac:grpSpMkLst>
            <pc:docMk/>
            <pc:sldMk cId="1724795131" sldId="262"/>
            <ac:grpSpMk id="270" creationId="{A74C980A-5321-4E88-B6F7-572A3327E3C8}"/>
          </ac:grpSpMkLst>
        </pc:grpChg>
        <pc:grpChg chg="add del">
          <ac:chgData name="Elhassan, Aya" userId="87f52590-e43b-4110-bdb2-c9784b755088" providerId="ADAL" clId="{E36DB2D5-9ED0-A448-B885-F3C25F9F4731}" dt="2022-10-06T18:57:49.910" v="2753" actId="26606"/>
          <ac:grpSpMkLst>
            <pc:docMk/>
            <pc:sldMk cId="1724795131" sldId="262"/>
            <ac:grpSpMk id="292" creationId="{0A1FAD6E-B62A-435F-B914-503F8B950123}"/>
          </ac:grpSpMkLst>
        </pc:grpChg>
        <pc:grpChg chg="add del">
          <ac:chgData name="Elhassan, Aya" userId="87f52590-e43b-4110-bdb2-c9784b755088" providerId="ADAL" clId="{E36DB2D5-9ED0-A448-B885-F3C25F9F4731}" dt="2022-10-06T18:57:51.548" v="2756" actId="26606"/>
          <ac:grpSpMkLst>
            <pc:docMk/>
            <pc:sldMk cId="1724795131" sldId="262"/>
            <ac:grpSpMk id="294" creationId="{E8DD8E1A-9945-4DBA-BC40-7A028BF32D2D}"/>
          </ac:grpSpMkLst>
        </pc:grpChg>
        <pc:grpChg chg="add del">
          <ac:chgData name="Elhassan, Aya" userId="87f52590-e43b-4110-bdb2-c9784b755088" providerId="ADAL" clId="{E36DB2D5-9ED0-A448-B885-F3C25F9F4731}" dt="2022-10-06T18:57:51.548" v="2756" actId="26606"/>
          <ac:grpSpMkLst>
            <pc:docMk/>
            <pc:sldMk cId="1724795131" sldId="262"/>
            <ac:grpSpMk id="295" creationId="{F35369DB-627C-41BD-9041-6426E8BF6604}"/>
          </ac:grpSpMkLst>
        </pc:grpChg>
        <pc:grpChg chg="add del">
          <ac:chgData name="Elhassan, Aya" userId="87f52590-e43b-4110-bdb2-c9784b755088" providerId="ADAL" clId="{E36DB2D5-9ED0-A448-B885-F3C25F9F4731}" dt="2022-10-06T18:57:51.548" v="2756" actId="26606"/>
          <ac:grpSpMkLst>
            <pc:docMk/>
            <pc:sldMk cId="1724795131" sldId="262"/>
            <ac:grpSpMk id="297" creationId="{7F339C06-755E-4B75-A9EF-348BE1C7A7AE}"/>
          </ac:grpSpMkLst>
        </pc:grpChg>
        <pc:grpChg chg="add del">
          <ac:chgData name="Elhassan, Aya" userId="87f52590-e43b-4110-bdb2-c9784b755088" providerId="ADAL" clId="{E36DB2D5-9ED0-A448-B885-F3C25F9F4731}" dt="2022-10-06T18:57:51.548" v="2756" actId="26606"/>
          <ac:grpSpMkLst>
            <pc:docMk/>
            <pc:sldMk cId="1724795131" sldId="262"/>
            <ac:grpSpMk id="319" creationId="{7ED00603-AF66-483B-8A37-EF4FB27B5B8A}"/>
          </ac:grpSpMkLst>
        </pc:grpChg>
        <pc:grpChg chg="add del">
          <ac:chgData name="Elhassan, Aya" userId="87f52590-e43b-4110-bdb2-c9784b755088" providerId="ADAL" clId="{E36DB2D5-9ED0-A448-B885-F3C25F9F4731}" dt="2022-10-06T18:57:52.669" v="2758" actId="26606"/>
          <ac:grpSpMkLst>
            <pc:docMk/>
            <pc:sldMk cId="1724795131" sldId="262"/>
            <ac:grpSpMk id="325" creationId="{AE19E2D2-078B-459F-A431-2037B063FDF3}"/>
          </ac:grpSpMkLst>
        </pc:grpChg>
        <pc:grpChg chg="add del">
          <ac:chgData name="Elhassan, Aya" userId="87f52590-e43b-4110-bdb2-c9784b755088" providerId="ADAL" clId="{E36DB2D5-9ED0-A448-B885-F3C25F9F4731}" dt="2022-10-06T18:57:52.669" v="2758" actId="26606"/>
          <ac:grpSpMkLst>
            <pc:docMk/>
            <pc:sldMk cId="1724795131" sldId="262"/>
            <ac:grpSpMk id="326" creationId="{E10C7CFA-FC7F-479C-9026-39109C0B5967}"/>
          </ac:grpSpMkLst>
        </pc:grpChg>
        <pc:grpChg chg="add del">
          <ac:chgData name="Elhassan, Aya" userId="87f52590-e43b-4110-bdb2-c9784b755088" providerId="ADAL" clId="{E36DB2D5-9ED0-A448-B885-F3C25F9F4731}" dt="2022-10-06T18:57:52.669" v="2758" actId="26606"/>
          <ac:grpSpMkLst>
            <pc:docMk/>
            <pc:sldMk cId="1724795131" sldId="262"/>
            <ac:grpSpMk id="328" creationId="{EAD71ACA-6DBF-4D03-9ADB-A4428E832548}"/>
          </ac:grpSpMkLst>
        </pc:grpChg>
        <pc:grpChg chg="add del">
          <ac:chgData name="Elhassan, Aya" userId="87f52590-e43b-4110-bdb2-c9784b755088" providerId="ADAL" clId="{E36DB2D5-9ED0-A448-B885-F3C25F9F4731}" dt="2022-10-06T18:57:52.669" v="2758" actId="26606"/>
          <ac:grpSpMkLst>
            <pc:docMk/>
            <pc:sldMk cId="1724795131" sldId="262"/>
            <ac:grpSpMk id="329" creationId="{38AA92E5-F34E-427C-8658-81A7C9A3F8F7}"/>
          </ac:grpSpMkLst>
        </pc:grpChg>
        <pc:grpChg chg="add del">
          <ac:chgData name="Elhassan, Aya" userId="87f52590-e43b-4110-bdb2-c9784b755088" providerId="ADAL" clId="{E36DB2D5-9ED0-A448-B885-F3C25F9F4731}" dt="2022-10-06T18:57:54.885" v="2761" actId="26606"/>
          <ac:grpSpMkLst>
            <pc:docMk/>
            <pc:sldMk cId="1724795131" sldId="262"/>
            <ac:grpSpMk id="331" creationId="{AE19E2D2-078B-459F-A431-2037B063FDF3}"/>
          </ac:grpSpMkLst>
        </pc:grpChg>
        <pc:grpChg chg="add del">
          <ac:chgData name="Elhassan, Aya" userId="87f52590-e43b-4110-bdb2-c9784b755088" providerId="ADAL" clId="{E36DB2D5-9ED0-A448-B885-F3C25F9F4731}" dt="2022-10-06T18:57:54.885" v="2761" actId="26606"/>
          <ac:grpSpMkLst>
            <pc:docMk/>
            <pc:sldMk cId="1724795131" sldId="262"/>
            <ac:grpSpMk id="332" creationId="{E10C7CFA-FC7F-479C-9026-39109C0B5967}"/>
          </ac:grpSpMkLst>
        </pc:grpChg>
        <pc:grpChg chg="add del">
          <ac:chgData name="Elhassan, Aya" userId="87f52590-e43b-4110-bdb2-c9784b755088" providerId="ADAL" clId="{E36DB2D5-9ED0-A448-B885-F3C25F9F4731}" dt="2022-10-06T18:57:54.885" v="2761" actId="26606"/>
          <ac:grpSpMkLst>
            <pc:docMk/>
            <pc:sldMk cId="1724795131" sldId="262"/>
            <ac:grpSpMk id="334" creationId="{75343792-FB15-4868-8582-6FB07FD06552}"/>
          </ac:grpSpMkLst>
        </pc:grpChg>
        <pc:grpChg chg="add del">
          <ac:chgData name="Elhassan, Aya" userId="87f52590-e43b-4110-bdb2-c9784b755088" providerId="ADAL" clId="{E36DB2D5-9ED0-A448-B885-F3C25F9F4731}" dt="2022-10-06T18:57:54.885" v="2761" actId="26606"/>
          <ac:grpSpMkLst>
            <pc:docMk/>
            <pc:sldMk cId="1724795131" sldId="262"/>
            <ac:grpSpMk id="356" creationId="{F594A2EF-2FF2-48A2-91C9-02790030750B}"/>
          </ac:grpSpMkLst>
        </pc:grpChg>
        <pc:grpChg chg="add del">
          <ac:chgData name="Elhassan, Aya" userId="87f52590-e43b-4110-bdb2-c9784b755088" providerId="ADAL" clId="{E36DB2D5-9ED0-A448-B885-F3C25F9F4731}" dt="2022-10-06T18:57:55.991" v="2763" actId="26606"/>
          <ac:grpSpMkLst>
            <pc:docMk/>
            <pc:sldMk cId="1724795131" sldId="262"/>
            <ac:grpSpMk id="361" creationId="{E8DD8E1A-9945-4DBA-BC40-7A028BF32D2D}"/>
          </ac:grpSpMkLst>
        </pc:grpChg>
        <pc:grpChg chg="add del">
          <ac:chgData name="Elhassan, Aya" userId="87f52590-e43b-4110-bdb2-c9784b755088" providerId="ADAL" clId="{E36DB2D5-9ED0-A448-B885-F3C25F9F4731}" dt="2022-10-06T18:57:55.991" v="2763" actId="26606"/>
          <ac:grpSpMkLst>
            <pc:docMk/>
            <pc:sldMk cId="1724795131" sldId="262"/>
            <ac:grpSpMk id="362" creationId="{F35369DB-627C-41BD-9041-6426E8BF6604}"/>
          </ac:grpSpMkLst>
        </pc:grpChg>
        <pc:grpChg chg="add del">
          <ac:chgData name="Elhassan, Aya" userId="87f52590-e43b-4110-bdb2-c9784b755088" providerId="ADAL" clId="{E36DB2D5-9ED0-A448-B885-F3C25F9F4731}" dt="2022-10-06T18:57:55.991" v="2763" actId="26606"/>
          <ac:grpSpMkLst>
            <pc:docMk/>
            <pc:sldMk cId="1724795131" sldId="262"/>
            <ac:grpSpMk id="364" creationId="{91B1573E-AF3F-4D80-BF80-44A28E1C6409}"/>
          </ac:grpSpMkLst>
        </pc:grpChg>
        <pc:grpChg chg="add del">
          <ac:chgData name="Elhassan, Aya" userId="87f52590-e43b-4110-bdb2-c9784b755088" providerId="ADAL" clId="{E36DB2D5-9ED0-A448-B885-F3C25F9F4731}" dt="2022-10-06T18:57:55.991" v="2763" actId="26606"/>
          <ac:grpSpMkLst>
            <pc:docMk/>
            <pc:sldMk cId="1724795131" sldId="262"/>
            <ac:grpSpMk id="365" creationId="{52BF226F-1E3A-4B66-9054-4A5A2E3B4D18}"/>
          </ac:grpSpMkLst>
        </pc:grpChg>
        <pc:grpChg chg="add del">
          <ac:chgData name="Elhassan, Aya" userId="87f52590-e43b-4110-bdb2-c9784b755088" providerId="ADAL" clId="{E36DB2D5-9ED0-A448-B885-F3C25F9F4731}" dt="2022-10-06T18:57:57.174" v="2765" actId="26606"/>
          <ac:grpSpMkLst>
            <pc:docMk/>
            <pc:sldMk cId="1724795131" sldId="262"/>
            <ac:grpSpMk id="368" creationId="{E8DD8E1A-9945-4DBA-BC40-7A028BF32D2D}"/>
          </ac:grpSpMkLst>
        </pc:grpChg>
        <pc:grpChg chg="add del">
          <ac:chgData name="Elhassan, Aya" userId="87f52590-e43b-4110-bdb2-c9784b755088" providerId="ADAL" clId="{E36DB2D5-9ED0-A448-B885-F3C25F9F4731}" dt="2022-10-06T18:57:57.174" v="2765" actId="26606"/>
          <ac:grpSpMkLst>
            <pc:docMk/>
            <pc:sldMk cId="1724795131" sldId="262"/>
            <ac:grpSpMk id="369" creationId="{F35369DB-627C-41BD-9041-6426E8BF6604}"/>
          </ac:grpSpMkLst>
        </pc:grpChg>
        <pc:grpChg chg="add del">
          <ac:chgData name="Elhassan, Aya" userId="87f52590-e43b-4110-bdb2-c9784b755088" providerId="ADAL" clId="{E36DB2D5-9ED0-A448-B885-F3C25F9F4731}" dt="2022-10-06T18:57:57.174" v="2765" actId="26606"/>
          <ac:grpSpMkLst>
            <pc:docMk/>
            <pc:sldMk cId="1724795131" sldId="262"/>
            <ac:grpSpMk id="371" creationId="{088B852E-5494-418B-A833-75CF016A9E20}"/>
          </ac:grpSpMkLst>
        </pc:grpChg>
        <pc:grpChg chg="add del">
          <ac:chgData name="Elhassan, Aya" userId="87f52590-e43b-4110-bdb2-c9784b755088" providerId="ADAL" clId="{E36DB2D5-9ED0-A448-B885-F3C25F9F4731}" dt="2022-10-06T19:19:12.016" v="2897" actId="26606"/>
          <ac:grpSpMkLst>
            <pc:docMk/>
            <pc:sldMk cId="1724795131" sldId="262"/>
            <ac:grpSpMk id="390" creationId="{C85769A7-372A-438A-9AA5-96DC5E66F12F}"/>
          </ac:grpSpMkLst>
        </pc:grpChg>
        <pc:grpChg chg="add del">
          <ac:chgData name="Elhassan, Aya" userId="87f52590-e43b-4110-bdb2-c9784b755088" providerId="ADAL" clId="{E36DB2D5-9ED0-A448-B885-F3C25F9F4731}" dt="2022-10-06T18:57:59.312" v="2768" actId="26606"/>
          <ac:grpSpMkLst>
            <pc:docMk/>
            <pc:sldMk cId="1724795131" sldId="262"/>
            <ac:grpSpMk id="395" creationId="{E8DD8E1A-9945-4DBA-BC40-7A028BF32D2D}"/>
          </ac:grpSpMkLst>
        </pc:grpChg>
        <pc:grpChg chg="add del">
          <ac:chgData name="Elhassan, Aya" userId="87f52590-e43b-4110-bdb2-c9784b755088" providerId="ADAL" clId="{E36DB2D5-9ED0-A448-B885-F3C25F9F4731}" dt="2022-10-06T18:57:59.312" v="2768" actId="26606"/>
          <ac:grpSpMkLst>
            <pc:docMk/>
            <pc:sldMk cId="1724795131" sldId="262"/>
            <ac:grpSpMk id="396" creationId="{F35369DB-627C-41BD-9041-6426E8BF6604}"/>
          </ac:grpSpMkLst>
        </pc:grpChg>
        <pc:grpChg chg="add del">
          <ac:chgData name="Elhassan, Aya" userId="87f52590-e43b-4110-bdb2-c9784b755088" providerId="ADAL" clId="{E36DB2D5-9ED0-A448-B885-F3C25F9F4731}" dt="2022-10-06T18:57:59.312" v="2768" actId="26606"/>
          <ac:grpSpMkLst>
            <pc:docMk/>
            <pc:sldMk cId="1724795131" sldId="262"/>
            <ac:grpSpMk id="398" creationId="{AD1E6BDE-4282-4B03-AB6B-4B55BB5A5E05}"/>
          </ac:grpSpMkLst>
        </pc:grpChg>
        <pc:grpChg chg="add del">
          <ac:chgData name="Elhassan, Aya" userId="87f52590-e43b-4110-bdb2-c9784b755088" providerId="ADAL" clId="{E36DB2D5-9ED0-A448-B885-F3C25F9F4731}" dt="2022-10-06T18:57:59.312" v="2768" actId="26606"/>
          <ac:grpSpMkLst>
            <pc:docMk/>
            <pc:sldMk cId="1724795131" sldId="262"/>
            <ac:grpSpMk id="399" creationId="{EC03EF63-B185-48A4-9905-A9BBA70F509F}"/>
          </ac:grpSpMkLst>
        </pc:grpChg>
        <pc:grpChg chg="add del">
          <ac:chgData name="Elhassan, Aya" userId="87f52590-e43b-4110-bdb2-c9784b755088" providerId="ADAL" clId="{E36DB2D5-9ED0-A448-B885-F3C25F9F4731}" dt="2022-10-06T18:58:12.165" v="2774" actId="26606"/>
          <ac:grpSpMkLst>
            <pc:docMk/>
            <pc:sldMk cId="1724795131" sldId="262"/>
            <ac:grpSpMk id="402" creationId="{E8DD8E1A-9945-4DBA-BC40-7A028BF32D2D}"/>
          </ac:grpSpMkLst>
        </pc:grpChg>
        <pc:grpChg chg="add del">
          <ac:chgData name="Elhassan, Aya" userId="87f52590-e43b-4110-bdb2-c9784b755088" providerId="ADAL" clId="{E36DB2D5-9ED0-A448-B885-F3C25F9F4731}" dt="2022-10-06T18:58:12.165" v="2774" actId="26606"/>
          <ac:grpSpMkLst>
            <pc:docMk/>
            <pc:sldMk cId="1724795131" sldId="262"/>
            <ac:grpSpMk id="403" creationId="{F35369DB-627C-41BD-9041-6426E8BF6604}"/>
          </ac:grpSpMkLst>
        </pc:grpChg>
        <pc:grpChg chg="add del">
          <ac:chgData name="Elhassan, Aya" userId="87f52590-e43b-4110-bdb2-c9784b755088" providerId="ADAL" clId="{E36DB2D5-9ED0-A448-B885-F3C25F9F4731}" dt="2022-10-06T18:58:12.165" v="2774" actId="26606"/>
          <ac:grpSpMkLst>
            <pc:docMk/>
            <pc:sldMk cId="1724795131" sldId="262"/>
            <ac:grpSpMk id="405" creationId="{604D1569-A1A7-470B-8546-EE5D81F2DD76}"/>
          </ac:grpSpMkLst>
        </pc:grpChg>
        <pc:grpChg chg="add del">
          <ac:chgData name="Elhassan, Aya" userId="87f52590-e43b-4110-bdb2-c9784b755088" providerId="ADAL" clId="{E36DB2D5-9ED0-A448-B885-F3C25F9F4731}" dt="2022-10-06T18:58:12.165" v="2774" actId="26606"/>
          <ac:grpSpMkLst>
            <pc:docMk/>
            <pc:sldMk cId="1724795131" sldId="262"/>
            <ac:grpSpMk id="427" creationId="{C85769A7-372A-438A-9AA5-96DC5E66F12F}"/>
          </ac:grpSpMkLst>
        </pc:grpChg>
        <pc:grpChg chg="add del">
          <ac:chgData name="Elhassan, Aya" userId="87f52590-e43b-4110-bdb2-c9784b755088" providerId="ADAL" clId="{E36DB2D5-9ED0-A448-B885-F3C25F9F4731}" dt="2022-10-06T18:58:12.153" v="2773" actId="26606"/>
          <ac:grpSpMkLst>
            <pc:docMk/>
            <pc:sldMk cId="1724795131" sldId="262"/>
            <ac:grpSpMk id="436" creationId="{E8DD8E1A-9945-4DBA-BC40-7A028BF32D2D}"/>
          </ac:grpSpMkLst>
        </pc:grpChg>
        <pc:grpChg chg="add del">
          <ac:chgData name="Elhassan, Aya" userId="87f52590-e43b-4110-bdb2-c9784b755088" providerId="ADAL" clId="{E36DB2D5-9ED0-A448-B885-F3C25F9F4731}" dt="2022-10-06T18:58:12.153" v="2773" actId="26606"/>
          <ac:grpSpMkLst>
            <pc:docMk/>
            <pc:sldMk cId="1724795131" sldId="262"/>
            <ac:grpSpMk id="459" creationId="{F35369DB-627C-41BD-9041-6426E8BF6604}"/>
          </ac:grpSpMkLst>
        </pc:grpChg>
        <pc:grpChg chg="add del">
          <ac:chgData name="Elhassan, Aya" userId="87f52590-e43b-4110-bdb2-c9784b755088" providerId="ADAL" clId="{E36DB2D5-9ED0-A448-B885-F3C25F9F4731}" dt="2022-10-06T18:58:12.153" v="2773" actId="26606"/>
          <ac:grpSpMkLst>
            <pc:docMk/>
            <pc:sldMk cId="1724795131" sldId="262"/>
            <ac:grpSpMk id="466" creationId="{0D19D840-F28A-4F4B-9E56-A359BFE1E0CF}"/>
          </ac:grpSpMkLst>
        </pc:grpChg>
        <pc:grpChg chg="add del">
          <ac:chgData name="Elhassan, Aya" userId="87f52590-e43b-4110-bdb2-c9784b755088" providerId="ADAL" clId="{E36DB2D5-9ED0-A448-B885-F3C25F9F4731}" dt="2022-10-06T18:58:12.153" v="2773" actId="26606"/>
          <ac:grpSpMkLst>
            <pc:docMk/>
            <pc:sldMk cId="1724795131" sldId="262"/>
            <ac:grpSpMk id="489" creationId="{8E84DC5A-B3A9-4053-AAF4-0187449EC77D}"/>
          </ac:grpSpMkLst>
        </pc:grpChg>
        <pc:grpChg chg="add del">
          <ac:chgData name="Elhassan, Aya" userId="87f52590-e43b-4110-bdb2-c9784b755088" providerId="ADAL" clId="{E36DB2D5-9ED0-A448-B885-F3C25F9F4731}" dt="2022-10-06T18:58:40.393" v="2777" actId="26606"/>
          <ac:grpSpMkLst>
            <pc:docMk/>
            <pc:sldMk cId="1724795131" sldId="262"/>
            <ac:grpSpMk id="496" creationId="{E8DD8E1A-9945-4DBA-BC40-7A028BF32D2D}"/>
          </ac:grpSpMkLst>
        </pc:grpChg>
        <pc:grpChg chg="add del">
          <ac:chgData name="Elhassan, Aya" userId="87f52590-e43b-4110-bdb2-c9784b755088" providerId="ADAL" clId="{E36DB2D5-9ED0-A448-B885-F3C25F9F4731}" dt="2022-10-06T18:58:40.393" v="2777" actId="26606"/>
          <ac:grpSpMkLst>
            <pc:docMk/>
            <pc:sldMk cId="1724795131" sldId="262"/>
            <ac:grpSpMk id="497" creationId="{F35369DB-627C-41BD-9041-6426E8BF6604}"/>
          </ac:grpSpMkLst>
        </pc:grpChg>
        <pc:grpChg chg="add del">
          <ac:chgData name="Elhassan, Aya" userId="87f52590-e43b-4110-bdb2-c9784b755088" providerId="ADAL" clId="{E36DB2D5-9ED0-A448-B885-F3C25F9F4731}" dt="2022-10-06T18:58:40.393" v="2777" actId="26606"/>
          <ac:grpSpMkLst>
            <pc:docMk/>
            <pc:sldMk cId="1724795131" sldId="262"/>
            <ac:grpSpMk id="499" creationId="{91B1573E-AF3F-4D80-BF80-44A28E1C6409}"/>
          </ac:grpSpMkLst>
        </pc:grpChg>
        <pc:grpChg chg="add del">
          <ac:chgData name="Elhassan, Aya" userId="87f52590-e43b-4110-bdb2-c9784b755088" providerId="ADAL" clId="{E36DB2D5-9ED0-A448-B885-F3C25F9F4731}" dt="2022-10-06T18:58:40.393" v="2777" actId="26606"/>
          <ac:grpSpMkLst>
            <pc:docMk/>
            <pc:sldMk cId="1724795131" sldId="262"/>
            <ac:grpSpMk id="521" creationId="{52BF226F-1E3A-4B66-9054-4A5A2E3B4D18}"/>
          </ac:grpSpMkLst>
        </pc:grpChg>
        <pc:grpChg chg="add del">
          <ac:chgData name="Elhassan, Aya" userId="87f52590-e43b-4110-bdb2-c9784b755088" providerId="ADAL" clId="{E36DB2D5-9ED0-A448-B885-F3C25F9F4731}" dt="2022-10-06T19:18:57.882" v="2893" actId="26606"/>
          <ac:grpSpMkLst>
            <pc:docMk/>
            <pc:sldMk cId="1724795131" sldId="262"/>
            <ac:grpSpMk id="530" creationId="{E8DD8E1A-9945-4DBA-BC40-7A028BF32D2D}"/>
          </ac:grpSpMkLst>
        </pc:grpChg>
        <pc:grpChg chg="add del">
          <ac:chgData name="Elhassan, Aya" userId="87f52590-e43b-4110-bdb2-c9784b755088" providerId="ADAL" clId="{E36DB2D5-9ED0-A448-B885-F3C25F9F4731}" dt="2022-10-06T19:18:57.882" v="2893" actId="26606"/>
          <ac:grpSpMkLst>
            <pc:docMk/>
            <pc:sldMk cId="1724795131" sldId="262"/>
            <ac:grpSpMk id="553" creationId="{F35369DB-627C-41BD-9041-6426E8BF6604}"/>
          </ac:grpSpMkLst>
        </pc:grpChg>
        <pc:grpChg chg="add del">
          <ac:chgData name="Elhassan, Aya" userId="87f52590-e43b-4110-bdb2-c9784b755088" providerId="ADAL" clId="{E36DB2D5-9ED0-A448-B885-F3C25F9F4731}" dt="2022-10-06T19:18:57.882" v="2893" actId="26606"/>
          <ac:grpSpMkLst>
            <pc:docMk/>
            <pc:sldMk cId="1724795131" sldId="262"/>
            <ac:grpSpMk id="560" creationId="{5ECE0A17-721D-47DA-B462-427AB9C65601}"/>
          </ac:grpSpMkLst>
        </pc:grpChg>
        <pc:grpChg chg="add del">
          <ac:chgData name="Elhassan, Aya" userId="87f52590-e43b-4110-bdb2-c9784b755088" providerId="ADAL" clId="{E36DB2D5-9ED0-A448-B885-F3C25F9F4731}" dt="2022-10-06T19:18:57.882" v="2893" actId="26606"/>
          <ac:grpSpMkLst>
            <pc:docMk/>
            <pc:sldMk cId="1724795131" sldId="262"/>
            <ac:grpSpMk id="577" creationId="{908DA454-A7F1-451C-B515-495788249509}"/>
          </ac:grpSpMkLst>
        </pc:grpChg>
        <pc:grpChg chg="add del">
          <ac:chgData name="Elhassan, Aya" userId="87f52590-e43b-4110-bdb2-c9784b755088" providerId="ADAL" clId="{E36DB2D5-9ED0-A448-B885-F3C25F9F4731}" dt="2022-10-06T19:19:12.016" v="2897" actId="26606"/>
          <ac:grpSpMkLst>
            <pc:docMk/>
            <pc:sldMk cId="1724795131" sldId="262"/>
            <ac:grpSpMk id="587" creationId="{E8DD8E1A-9945-4DBA-BC40-7A028BF32D2D}"/>
          </ac:grpSpMkLst>
        </pc:grpChg>
        <pc:grpChg chg="add del">
          <ac:chgData name="Elhassan, Aya" userId="87f52590-e43b-4110-bdb2-c9784b755088" providerId="ADAL" clId="{E36DB2D5-9ED0-A448-B885-F3C25F9F4731}" dt="2022-10-06T19:19:12.016" v="2897" actId="26606"/>
          <ac:grpSpMkLst>
            <pc:docMk/>
            <pc:sldMk cId="1724795131" sldId="262"/>
            <ac:grpSpMk id="610" creationId="{F35369DB-627C-41BD-9041-6426E8BF6604}"/>
          </ac:grpSpMkLst>
        </pc:grpChg>
        <pc:grpChg chg="add del">
          <ac:chgData name="Elhassan, Aya" userId="87f52590-e43b-4110-bdb2-c9784b755088" providerId="ADAL" clId="{E36DB2D5-9ED0-A448-B885-F3C25F9F4731}" dt="2022-10-06T19:19:12.016" v="2897" actId="26606"/>
          <ac:grpSpMkLst>
            <pc:docMk/>
            <pc:sldMk cId="1724795131" sldId="262"/>
            <ac:grpSpMk id="617" creationId="{604D1569-A1A7-470B-8546-EE5D81F2DD76}"/>
          </ac:grpSpMkLst>
        </pc:grpChg>
        <pc:grpChg chg="add">
          <ac:chgData name="Elhassan, Aya" userId="87f52590-e43b-4110-bdb2-c9784b755088" providerId="ADAL" clId="{E36DB2D5-9ED0-A448-B885-F3C25F9F4731}" dt="2022-10-06T19:19:12.016" v="2897" actId="26606"/>
          <ac:grpSpMkLst>
            <pc:docMk/>
            <pc:sldMk cId="1724795131" sldId="262"/>
            <ac:grpSpMk id="646" creationId="{E8DD8E1A-9945-4DBA-BC40-7A028BF32D2D}"/>
          </ac:grpSpMkLst>
        </pc:grpChg>
        <pc:grpChg chg="add">
          <ac:chgData name="Elhassan, Aya" userId="87f52590-e43b-4110-bdb2-c9784b755088" providerId="ADAL" clId="{E36DB2D5-9ED0-A448-B885-F3C25F9F4731}" dt="2022-10-06T19:19:12.016" v="2897" actId="26606"/>
          <ac:grpSpMkLst>
            <pc:docMk/>
            <pc:sldMk cId="1724795131" sldId="262"/>
            <ac:grpSpMk id="669" creationId="{F35369DB-627C-41BD-9041-6426E8BF6604}"/>
          </ac:grpSpMkLst>
        </pc:grpChg>
        <pc:grpChg chg="add">
          <ac:chgData name="Elhassan, Aya" userId="87f52590-e43b-4110-bdb2-c9784b755088" providerId="ADAL" clId="{E36DB2D5-9ED0-A448-B885-F3C25F9F4731}" dt="2022-10-06T19:19:12.016" v="2897" actId="26606"/>
          <ac:grpSpMkLst>
            <pc:docMk/>
            <pc:sldMk cId="1724795131" sldId="262"/>
            <ac:grpSpMk id="676" creationId="{D8E9CF54-0466-4261-9E62-0249E60E1886}"/>
          </ac:grpSpMkLst>
        </pc:grpChg>
        <pc:picChg chg="mod ord">
          <ac:chgData name="Elhassan, Aya" userId="87f52590-e43b-4110-bdb2-c9784b755088" providerId="ADAL" clId="{E36DB2D5-9ED0-A448-B885-F3C25F9F4731}" dt="2022-10-06T19:19:12.016" v="2897" actId="26606"/>
          <ac:picMkLst>
            <pc:docMk/>
            <pc:sldMk cId="1724795131" sldId="262"/>
            <ac:picMk id="6" creationId="{270BDEBB-6107-0D14-E515-D4D7D0A1F7B7}"/>
          </ac:picMkLst>
        </pc:picChg>
      </pc:sldChg>
      <pc:sldChg chg="addSp delSp modSp mod modNotesTx">
        <pc:chgData name="Elhassan, Aya" userId="87f52590-e43b-4110-bdb2-c9784b755088" providerId="ADAL" clId="{E36DB2D5-9ED0-A448-B885-F3C25F9F4731}" dt="2022-10-06T19:23:49.893" v="3161" actId="1076"/>
        <pc:sldMkLst>
          <pc:docMk/>
          <pc:sldMk cId="730578387" sldId="263"/>
        </pc:sldMkLst>
        <pc:spChg chg="mod ord">
          <ac:chgData name="Elhassan, Aya" userId="87f52590-e43b-4110-bdb2-c9784b755088" providerId="ADAL" clId="{E36DB2D5-9ED0-A448-B885-F3C25F9F4731}" dt="2022-10-06T19:22:31.982" v="3111" actId="26606"/>
          <ac:spMkLst>
            <pc:docMk/>
            <pc:sldMk cId="730578387" sldId="263"/>
            <ac:spMk id="2" creationId="{E6A57176-2048-F673-2B0B-8DF331DE7213}"/>
          </ac:spMkLst>
        </pc:spChg>
        <pc:spChg chg="add del mod">
          <ac:chgData name="Elhassan, Aya" userId="87f52590-e43b-4110-bdb2-c9784b755088" providerId="ADAL" clId="{E36DB2D5-9ED0-A448-B885-F3C25F9F4731}" dt="2022-10-06T19:23:03.199" v="3121"/>
          <ac:spMkLst>
            <pc:docMk/>
            <pc:sldMk cId="730578387" sldId="263"/>
            <ac:spMk id="3" creationId="{53C52C91-693B-441D-7714-805AFCC9DDD0}"/>
          </ac:spMkLst>
        </pc:spChg>
        <pc:spChg chg="mod">
          <ac:chgData name="Elhassan, Aya" userId="87f52590-e43b-4110-bdb2-c9784b755088" providerId="ADAL" clId="{E36DB2D5-9ED0-A448-B885-F3C25F9F4731}" dt="2022-10-06T19:22:56.008" v="3117" actId="14100"/>
          <ac:spMkLst>
            <pc:docMk/>
            <pc:sldMk cId="730578387" sldId="263"/>
            <ac:spMk id="4" creationId="{1AAB58A3-8E31-4625-20FA-9C91391780BC}"/>
          </ac:spMkLst>
        </pc:spChg>
        <pc:spChg chg="add mod">
          <ac:chgData name="Elhassan, Aya" userId="87f52590-e43b-4110-bdb2-c9784b755088" providerId="ADAL" clId="{E36DB2D5-9ED0-A448-B885-F3C25F9F4731}" dt="2022-10-06T19:23:49.893" v="3161" actId="1076"/>
          <ac:spMkLst>
            <pc:docMk/>
            <pc:sldMk cId="730578387" sldId="263"/>
            <ac:spMk id="6" creationId="{D502E562-F3D6-66CC-0737-4888B4298E57}"/>
          </ac:spMkLst>
        </pc:spChg>
        <pc:spChg chg="add del">
          <ac:chgData name="Elhassan, Aya" userId="87f52590-e43b-4110-bdb2-c9784b755088" providerId="ADAL" clId="{E36DB2D5-9ED0-A448-B885-F3C25F9F4731}" dt="2022-10-06T18:56:38.281" v="2726" actId="26606"/>
          <ac:spMkLst>
            <pc:docMk/>
            <pc:sldMk cId="730578387" sldId="263"/>
            <ac:spMk id="7" creationId="{B0783EF9-36BA-784D-703A-C6CE12E5CC3C}"/>
          </ac:spMkLst>
        </pc:spChg>
        <pc:spChg chg="add del">
          <ac:chgData name="Elhassan, Aya" userId="87f52590-e43b-4110-bdb2-c9784b755088" providerId="ADAL" clId="{E36DB2D5-9ED0-A448-B885-F3C25F9F4731}" dt="2022-10-06T18:56:38.281" v="2726" actId="26606"/>
          <ac:spMkLst>
            <pc:docMk/>
            <pc:sldMk cId="730578387" sldId="263"/>
            <ac:spMk id="36" creationId="{A3BAF07C-C39E-42EB-BB22-8D46691D9735}"/>
          </ac:spMkLst>
        </pc:spChg>
        <pc:spChg chg="add del">
          <ac:chgData name="Elhassan, Aya" userId="87f52590-e43b-4110-bdb2-c9784b755088" providerId="ADAL" clId="{E36DB2D5-9ED0-A448-B885-F3C25F9F4731}" dt="2022-10-06T18:56:38.281" v="2726" actId="26606"/>
          <ac:spMkLst>
            <pc:docMk/>
            <pc:sldMk cId="730578387" sldId="263"/>
            <ac:spMk id="59" creationId="{A7795DFA-888F-47E2-B44E-DE1D3B3E46A4}"/>
          </ac:spMkLst>
        </pc:spChg>
        <pc:spChg chg="add del">
          <ac:chgData name="Elhassan, Aya" userId="87f52590-e43b-4110-bdb2-c9784b755088" providerId="ADAL" clId="{E36DB2D5-9ED0-A448-B885-F3C25F9F4731}" dt="2022-10-06T18:56:32.849" v="2723" actId="26606"/>
          <ac:spMkLst>
            <pc:docMk/>
            <pc:sldMk cId="730578387" sldId="263"/>
            <ac:spMk id="84" creationId="{5327CD12-A6CF-489C-ADCF-17D7E56C7B0A}"/>
          </ac:spMkLst>
        </pc:spChg>
        <pc:spChg chg="add del">
          <ac:chgData name="Elhassan, Aya" userId="87f52590-e43b-4110-bdb2-c9784b755088" providerId="ADAL" clId="{E36DB2D5-9ED0-A448-B885-F3C25F9F4731}" dt="2022-10-06T18:56:07.830" v="2711" actId="26606"/>
          <ac:spMkLst>
            <pc:docMk/>
            <pc:sldMk cId="730578387" sldId="263"/>
            <ac:spMk id="90" creationId="{3904BE49-D42F-4F46-B6D8-2F3171216820}"/>
          </ac:spMkLst>
        </pc:spChg>
        <pc:spChg chg="add del">
          <ac:chgData name="Elhassan, Aya" userId="87f52590-e43b-4110-bdb2-c9784b755088" providerId="ADAL" clId="{E36DB2D5-9ED0-A448-B885-F3C25F9F4731}" dt="2022-10-06T18:56:07.830" v="2711" actId="26606"/>
          <ac:spMkLst>
            <pc:docMk/>
            <pc:sldMk cId="730578387" sldId="263"/>
            <ac:spMk id="113" creationId="{CE0642A0-80D3-4F37-8249-A07E6F382831}"/>
          </ac:spMkLst>
        </pc:spChg>
        <pc:spChg chg="add del">
          <ac:chgData name="Elhassan, Aya" userId="87f52590-e43b-4110-bdb2-c9784b755088" providerId="ADAL" clId="{E36DB2D5-9ED0-A448-B885-F3C25F9F4731}" dt="2022-10-06T18:56:32.849" v="2723" actId="26606"/>
          <ac:spMkLst>
            <pc:docMk/>
            <pc:sldMk cId="730578387" sldId="263"/>
            <ac:spMk id="117" creationId="{D2019510-1F68-48FE-8C72-905BF558266F}"/>
          </ac:spMkLst>
        </pc:spChg>
        <pc:spChg chg="add del">
          <ac:chgData name="Elhassan, Aya" userId="87f52590-e43b-4110-bdb2-c9784b755088" providerId="ADAL" clId="{E36DB2D5-9ED0-A448-B885-F3C25F9F4731}" dt="2022-10-06T18:56:29.782" v="2721" actId="26606"/>
          <ac:spMkLst>
            <pc:docMk/>
            <pc:sldMk cId="730578387" sldId="263"/>
            <ac:spMk id="118" creationId="{9BF6EDB4-B4ED-4900-9E38-A7AE0EEEEA1F}"/>
          </ac:spMkLst>
        </pc:spChg>
        <pc:spChg chg="add del">
          <ac:chgData name="Elhassan, Aya" userId="87f52590-e43b-4110-bdb2-c9784b755088" providerId="ADAL" clId="{E36DB2D5-9ED0-A448-B885-F3C25F9F4731}" dt="2022-10-06T18:56:38.266" v="2725" actId="26606"/>
          <ac:spMkLst>
            <pc:docMk/>
            <pc:sldMk cId="730578387" sldId="263"/>
            <ac:spMk id="123" creationId="{34DD805B-2A7B-4ADA-9C4D-E0C9F192DBB3}"/>
          </ac:spMkLst>
        </pc:spChg>
        <pc:spChg chg="add del">
          <ac:chgData name="Elhassan, Aya" userId="87f52590-e43b-4110-bdb2-c9784b755088" providerId="ADAL" clId="{E36DB2D5-9ED0-A448-B885-F3C25F9F4731}" dt="2022-10-06T18:56:09.578" v="2713" actId="26606"/>
          <ac:spMkLst>
            <pc:docMk/>
            <pc:sldMk cId="730578387" sldId="263"/>
            <ac:spMk id="124" creationId="{2957367F-0D64-42F0-A033-660B417FE3F5}"/>
          </ac:spMkLst>
        </pc:spChg>
        <pc:spChg chg="add del">
          <ac:chgData name="Elhassan, Aya" userId="87f52590-e43b-4110-bdb2-c9784b755088" providerId="ADAL" clId="{E36DB2D5-9ED0-A448-B885-F3C25F9F4731}" dt="2022-10-06T18:56:12.386" v="2715" actId="26606"/>
          <ac:spMkLst>
            <pc:docMk/>
            <pc:sldMk cId="730578387" sldId="263"/>
            <ac:spMk id="150" creationId="{3904BE49-D42F-4F46-B6D8-2F3171216820}"/>
          </ac:spMkLst>
        </pc:spChg>
        <pc:spChg chg="add del">
          <ac:chgData name="Elhassan, Aya" userId="87f52590-e43b-4110-bdb2-c9784b755088" providerId="ADAL" clId="{E36DB2D5-9ED0-A448-B885-F3C25F9F4731}" dt="2022-10-06T18:56:12.386" v="2715" actId="26606"/>
          <ac:spMkLst>
            <pc:docMk/>
            <pc:sldMk cId="730578387" sldId="263"/>
            <ac:spMk id="152" creationId="{CE0642A0-80D3-4F37-8249-A07E6F382831}"/>
          </ac:spMkLst>
        </pc:spChg>
        <pc:spChg chg="add del">
          <ac:chgData name="Elhassan, Aya" userId="87f52590-e43b-4110-bdb2-c9784b755088" providerId="ADAL" clId="{E36DB2D5-9ED0-A448-B885-F3C25F9F4731}" dt="2022-10-06T18:56:38.266" v="2725" actId="26606"/>
          <ac:spMkLst>
            <pc:docMk/>
            <pc:sldMk cId="730578387" sldId="263"/>
            <ac:spMk id="158" creationId="{9BF6EDB4-B4ED-4900-9E38-A7AE0EEEEA1F}"/>
          </ac:spMkLst>
        </pc:spChg>
        <pc:spChg chg="add del">
          <ac:chgData name="Elhassan, Aya" userId="87f52590-e43b-4110-bdb2-c9784b755088" providerId="ADAL" clId="{E36DB2D5-9ED0-A448-B885-F3C25F9F4731}" dt="2022-10-06T18:56:14.218" v="2717" actId="26606"/>
          <ac:spMkLst>
            <pc:docMk/>
            <pc:sldMk cId="730578387" sldId="263"/>
            <ac:spMk id="159" creationId="{2957367F-0D64-42F0-A033-660B417FE3F5}"/>
          </ac:spMkLst>
        </pc:spChg>
        <pc:spChg chg="add del">
          <ac:chgData name="Elhassan, Aya" userId="87f52590-e43b-4110-bdb2-c9784b755088" providerId="ADAL" clId="{E36DB2D5-9ED0-A448-B885-F3C25F9F4731}" dt="2022-10-06T19:22:31.982" v="3111" actId="26606"/>
          <ac:spMkLst>
            <pc:docMk/>
            <pc:sldMk cId="730578387" sldId="263"/>
            <ac:spMk id="164" creationId="{DA04DBF5-8916-4A95-8F12-870B9CFB9216}"/>
          </ac:spMkLst>
        </pc:spChg>
        <pc:spChg chg="add del">
          <ac:chgData name="Elhassan, Aya" userId="87f52590-e43b-4110-bdb2-c9784b755088" providerId="ADAL" clId="{E36DB2D5-9ED0-A448-B885-F3C25F9F4731}" dt="2022-10-06T18:56:25.063" v="2719" actId="26606"/>
          <ac:spMkLst>
            <pc:docMk/>
            <pc:sldMk cId="730578387" sldId="263"/>
            <ac:spMk id="185" creationId="{3904BE49-D42F-4F46-B6D8-2F3171216820}"/>
          </ac:spMkLst>
        </pc:spChg>
        <pc:spChg chg="add del">
          <ac:chgData name="Elhassan, Aya" userId="87f52590-e43b-4110-bdb2-c9784b755088" providerId="ADAL" clId="{E36DB2D5-9ED0-A448-B885-F3C25F9F4731}" dt="2022-10-06T18:56:25.063" v="2719" actId="26606"/>
          <ac:spMkLst>
            <pc:docMk/>
            <pc:sldMk cId="730578387" sldId="263"/>
            <ac:spMk id="187" creationId="{CE0642A0-80D3-4F37-8249-A07E6F382831}"/>
          </ac:spMkLst>
        </pc:spChg>
        <pc:spChg chg="add del">
          <ac:chgData name="Elhassan, Aya" userId="87f52590-e43b-4110-bdb2-c9784b755088" providerId="ADAL" clId="{E36DB2D5-9ED0-A448-B885-F3C25F9F4731}" dt="2022-10-06T18:56:29.782" v="2721" actId="26606"/>
          <ac:spMkLst>
            <pc:docMk/>
            <pc:sldMk cId="730578387" sldId="263"/>
            <ac:spMk id="193" creationId="{34DD805B-2A7B-4ADA-9C4D-E0C9F192DBB3}"/>
          </ac:spMkLst>
        </pc:spChg>
        <pc:spChg chg="add">
          <ac:chgData name="Elhassan, Aya" userId="87f52590-e43b-4110-bdb2-c9784b755088" providerId="ADAL" clId="{E36DB2D5-9ED0-A448-B885-F3C25F9F4731}" dt="2022-10-06T19:22:31.982" v="3111" actId="26606"/>
          <ac:spMkLst>
            <pc:docMk/>
            <pc:sldMk cId="730578387" sldId="263"/>
            <ac:spMk id="199" creationId="{A3BAF07C-C39E-42EB-BB22-8D46691D9735}"/>
          </ac:spMkLst>
        </pc:spChg>
        <pc:spChg chg="add">
          <ac:chgData name="Elhassan, Aya" userId="87f52590-e43b-4110-bdb2-c9784b755088" providerId="ADAL" clId="{E36DB2D5-9ED0-A448-B885-F3C25F9F4731}" dt="2022-10-06T19:22:31.982" v="3111" actId="26606"/>
          <ac:spMkLst>
            <pc:docMk/>
            <pc:sldMk cId="730578387" sldId="263"/>
            <ac:spMk id="222" creationId="{A7795DFA-888F-47E2-B44E-DE1D3B3E46A4}"/>
          </ac:spMkLst>
        </pc:spChg>
        <pc:grpChg chg="add del">
          <ac:chgData name="Elhassan, Aya" userId="87f52590-e43b-4110-bdb2-c9784b755088" providerId="ADAL" clId="{E36DB2D5-9ED0-A448-B885-F3C25F9F4731}" dt="2022-10-06T18:56:38.281" v="2726" actId="26606"/>
          <ac:grpSpMkLst>
            <pc:docMk/>
            <pc:sldMk cId="730578387" sldId="263"/>
            <ac:grpSpMk id="10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10-06T18:56:38.281" v="2726" actId="26606"/>
          <ac:grpSpMkLst>
            <pc:docMk/>
            <pc:sldMk cId="730578387" sldId="263"/>
            <ac:grpSpMk id="31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10-06T18:56:38.281" v="2726" actId="26606"/>
          <ac:grpSpMkLst>
            <pc:docMk/>
            <pc:sldMk cId="730578387" sldId="263"/>
            <ac:grpSpMk id="38" creationId="{D8E9CF54-0466-4261-9E62-0249E60E1886}"/>
          </ac:grpSpMkLst>
        </pc:grpChg>
        <pc:grpChg chg="add del">
          <ac:chgData name="Elhassan, Aya" userId="87f52590-e43b-4110-bdb2-c9784b755088" providerId="ADAL" clId="{E36DB2D5-9ED0-A448-B885-F3C25F9F4731}" dt="2022-10-06T18:56:32.849" v="2723" actId="26606"/>
          <ac:grpSpMkLst>
            <pc:docMk/>
            <pc:sldMk cId="730578387" sldId="263"/>
            <ac:grpSpMk id="61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10-06T18:56:32.849" v="2723" actId="26606"/>
          <ac:grpSpMkLst>
            <pc:docMk/>
            <pc:sldMk cId="730578387" sldId="263"/>
            <ac:grpSpMk id="62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10-06T18:56:07.830" v="2711" actId="26606"/>
          <ac:grpSpMkLst>
            <pc:docMk/>
            <pc:sldMk cId="730578387" sldId="263"/>
            <ac:grpSpMk id="64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10-06T18:56:07.830" v="2711" actId="26606"/>
          <ac:grpSpMkLst>
            <pc:docMk/>
            <pc:sldMk cId="730578387" sldId="263"/>
            <ac:grpSpMk id="85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10-06T18:56:09.578" v="2713" actId="26606"/>
          <ac:grpSpMkLst>
            <pc:docMk/>
            <pc:sldMk cId="730578387" sldId="263"/>
            <ac:grpSpMk id="87" creationId="{E10C7CFA-FC7F-479C-9026-39109C0B5967}"/>
          </ac:grpSpMkLst>
        </pc:grpChg>
        <pc:grpChg chg="add del">
          <ac:chgData name="Elhassan, Aya" userId="87f52590-e43b-4110-bdb2-c9784b755088" providerId="ADAL" clId="{E36DB2D5-9ED0-A448-B885-F3C25F9F4731}" dt="2022-10-06T18:56:32.849" v="2723" actId="26606"/>
          <ac:grpSpMkLst>
            <pc:docMk/>
            <pc:sldMk cId="730578387" sldId="263"/>
            <ac:grpSpMk id="89" creationId="{B4E48C8E-1009-4750-9630-436223C9EED4}"/>
          </ac:grpSpMkLst>
        </pc:grpChg>
        <pc:grpChg chg="add del">
          <ac:chgData name="Elhassan, Aya" userId="87f52590-e43b-4110-bdb2-c9784b755088" providerId="ADAL" clId="{E36DB2D5-9ED0-A448-B885-F3C25F9F4731}" dt="2022-10-06T18:56:32.849" v="2723" actId="26606"/>
          <ac:grpSpMkLst>
            <pc:docMk/>
            <pc:sldMk cId="730578387" sldId="263"/>
            <ac:grpSpMk id="91" creationId="{C7D38E5F-6E59-41DA-B3CA-6AD28BF6420F}"/>
          </ac:grpSpMkLst>
        </pc:grpChg>
        <pc:grpChg chg="add del">
          <ac:chgData name="Elhassan, Aya" userId="87f52590-e43b-4110-bdb2-c9784b755088" providerId="ADAL" clId="{E36DB2D5-9ED0-A448-B885-F3C25F9F4731}" dt="2022-10-06T18:56:07.830" v="2711" actId="26606"/>
          <ac:grpSpMkLst>
            <pc:docMk/>
            <pc:sldMk cId="730578387" sldId="263"/>
            <ac:grpSpMk id="92" creationId="{D57C06C8-18BE-4336-B9E0-3E15ACC93BA7}"/>
          </ac:grpSpMkLst>
        </pc:grpChg>
        <pc:grpChg chg="add del">
          <ac:chgData name="Elhassan, Aya" userId="87f52590-e43b-4110-bdb2-c9784b755088" providerId="ADAL" clId="{E36DB2D5-9ED0-A448-B885-F3C25F9F4731}" dt="2022-10-06T18:56:07.830" v="2711" actId="26606"/>
          <ac:grpSpMkLst>
            <pc:docMk/>
            <pc:sldMk cId="730578387" sldId="263"/>
            <ac:grpSpMk id="115" creationId="{FA760135-24A9-40C9-B45F-2EB5B6420E41}"/>
          </ac:grpSpMkLst>
        </pc:grpChg>
        <pc:grpChg chg="add del">
          <ac:chgData name="Elhassan, Aya" userId="87f52590-e43b-4110-bdb2-c9784b755088" providerId="ADAL" clId="{E36DB2D5-9ED0-A448-B885-F3C25F9F4731}" dt="2022-10-06T18:56:38.266" v="2725" actId="26606"/>
          <ac:grpSpMkLst>
            <pc:docMk/>
            <pc:sldMk cId="730578387" sldId="263"/>
            <ac:grpSpMk id="119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10-06T18:56:38.266" v="2725" actId="26606"/>
          <ac:grpSpMkLst>
            <pc:docMk/>
            <pc:sldMk cId="730578387" sldId="263"/>
            <ac:grpSpMk id="120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10-06T18:56:09.578" v="2713" actId="26606"/>
          <ac:grpSpMkLst>
            <pc:docMk/>
            <pc:sldMk cId="730578387" sldId="263"/>
            <ac:grpSpMk id="121" creationId="{AE19E2D2-078B-459F-A431-2037B063FDF3}"/>
          </ac:grpSpMkLst>
        </pc:grpChg>
        <pc:grpChg chg="add del">
          <ac:chgData name="Elhassan, Aya" userId="87f52590-e43b-4110-bdb2-c9784b755088" providerId="ADAL" clId="{E36DB2D5-9ED0-A448-B885-F3C25F9F4731}" dt="2022-10-06T18:56:09.578" v="2713" actId="26606"/>
          <ac:grpSpMkLst>
            <pc:docMk/>
            <pc:sldMk cId="730578387" sldId="263"/>
            <ac:grpSpMk id="125" creationId="{A74C980A-5321-4E88-B6F7-572A3327E3C8}"/>
          </ac:grpSpMkLst>
        </pc:grpChg>
        <pc:grpChg chg="add del">
          <ac:chgData name="Elhassan, Aya" userId="87f52590-e43b-4110-bdb2-c9784b755088" providerId="ADAL" clId="{E36DB2D5-9ED0-A448-B885-F3C25F9F4731}" dt="2022-10-06T18:56:38.266" v="2725" actId="26606"/>
          <ac:grpSpMkLst>
            <pc:docMk/>
            <pc:sldMk cId="730578387" sldId="263"/>
            <ac:grpSpMk id="126" creationId="{C664A566-6D08-4E84-9708-4916A20016FF}"/>
          </ac:grpSpMkLst>
        </pc:grpChg>
        <pc:grpChg chg="add del">
          <ac:chgData name="Elhassan, Aya" userId="87f52590-e43b-4110-bdb2-c9784b755088" providerId="ADAL" clId="{E36DB2D5-9ED0-A448-B885-F3C25F9F4731}" dt="2022-10-06T18:56:09.578" v="2713" actId="26606"/>
          <ac:grpSpMkLst>
            <pc:docMk/>
            <pc:sldMk cId="730578387" sldId="263"/>
            <ac:grpSpMk id="145" creationId="{0A1FAD6E-B62A-435F-B914-503F8B950123}"/>
          </ac:grpSpMkLst>
        </pc:grpChg>
        <pc:grpChg chg="add del">
          <ac:chgData name="Elhassan, Aya" userId="87f52590-e43b-4110-bdb2-c9784b755088" providerId="ADAL" clId="{E36DB2D5-9ED0-A448-B885-F3C25F9F4731}" dt="2022-10-06T18:56:12.386" v="2715" actId="26606"/>
          <ac:grpSpMkLst>
            <pc:docMk/>
            <pc:sldMk cId="730578387" sldId="263"/>
            <ac:grpSpMk id="147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10-06T18:56:12.386" v="2715" actId="26606"/>
          <ac:grpSpMkLst>
            <pc:docMk/>
            <pc:sldMk cId="730578387" sldId="263"/>
            <ac:grpSpMk id="148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10-06T18:56:38.266" v="2725" actId="26606"/>
          <ac:grpSpMkLst>
            <pc:docMk/>
            <pc:sldMk cId="730578387" sldId="263"/>
            <ac:grpSpMk id="149" creationId="{B83678BA-0A50-4D51-9E9E-08BB66F83C37}"/>
          </ac:grpSpMkLst>
        </pc:grpChg>
        <pc:grpChg chg="add del">
          <ac:chgData name="Elhassan, Aya" userId="87f52590-e43b-4110-bdb2-c9784b755088" providerId="ADAL" clId="{E36DB2D5-9ED0-A448-B885-F3C25F9F4731}" dt="2022-10-06T18:56:12.386" v="2715" actId="26606"/>
          <ac:grpSpMkLst>
            <pc:docMk/>
            <pc:sldMk cId="730578387" sldId="263"/>
            <ac:grpSpMk id="151" creationId="{D57C06C8-18BE-4336-B9E0-3E15ACC93BA7}"/>
          </ac:grpSpMkLst>
        </pc:grpChg>
        <pc:grpChg chg="add del">
          <ac:chgData name="Elhassan, Aya" userId="87f52590-e43b-4110-bdb2-c9784b755088" providerId="ADAL" clId="{E36DB2D5-9ED0-A448-B885-F3C25F9F4731}" dt="2022-10-06T18:56:12.386" v="2715" actId="26606"/>
          <ac:grpSpMkLst>
            <pc:docMk/>
            <pc:sldMk cId="730578387" sldId="263"/>
            <ac:grpSpMk id="153" creationId="{FA760135-24A9-40C9-B45F-2EB5B6420E41}"/>
          </ac:grpSpMkLst>
        </pc:grpChg>
        <pc:grpChg chg="add del">
          <ac:chgData name="Elhassan, Aya" userId="87f52590-e43b-4110-bdb2-c9784b755088" providerId="ADAL" clId="{E36DB2D5-9ED0-A448-B885-F3C25F9F4731}" dt="2022-10-06T18:56:14.218" v="2717" actId="26606"/>
          <ac:grpSpMkLst>
            <pc:docMk/>
            <pc:sldMk cId="730578387" sldId="263"/>
            <ac:grpSpMk id="155" creationId="{AE19E2D2-078B-459F-A431-2037B063FDF3}"/>
          </ac:grpSpMkLst>
        </pc:grpChg>
        <pc:grpChg chg="add del">
          <ac:chgData name="Elhassan, Aya" userId="87f52590-e43b-4110-bdb2-c9784b755088" providerId="ADAL" clId="{E36DB2D5-9ED0-A448-B885-F3C25F9F4731}" dt="2022-10-06T18:56:14.218" v="2717" actId="26606"/>
          <ac:grpSpMkLst>
            <pc:docMk/>
            <pc:sldMk cId="730578387" sldId="263"/>
            <ac:grpSpMk id="157" creationId="{E10C7CFA-FC7F-479C-9026-39109C0B5967}"/>
          </ac:grpSpMkLst>
        </pc:grpChg>
        <pc:grpChg chg="add del">
          <ac:chgData name="Elhassan, Aya" userId="87f52590-e43b-4110-bdb2-c9784b755088" providerId="ADAL" clId="{E36DB2D5-9ED0-A448-B885-F3C25F9F4731}" dt="2022-10-06T18:56:14.218" v="2717" actId="26606"/>
          <ac:grpSpMkLst>
            <pc:docMk/>
            <pc:sldMk cId="730578387" sldId="263"/>
            <ac:grpSpMk id="160" creationId="{A74C980A-5321-4E88-B6F7-572A3327E3C8}"/>
          </ac:grpSpMkLst>
        </pc:grpChg>
        <pc:grpChg chg="add del">
          <ac:chgData name="Elhassan, Aya" userId="87f52590-e43b-4110-bdb2-c9784b755088" providerId="ADAL" clId="{E36DB2D5-9ED0-A448-B885-F3C25F9F4731}" dt="2022-10-06T19:22:31.982" v="3111" actId="26606"/>
          <ac:grpSpMkLst>
            <pc:docMk/>
            <pc:sldMk cId="730578387" sldId="263"/>
            <ac:grpSpMk id="161" creationId="{2DAE3342-9DFC-49D4-B09C-25E310769317}"/>
          </ac:grpSpMkLst>
        </pc:grpChg>
        <pc:grpChg chg="add del">
          <ac:chgData name="Elhassan, Aya" userId="87f52590-e43b-4110-bdb2-c9784b755088" providerId="ADAL" clId="{E36DB2D5-9ED0-A448-B885-F3C25F9F4731}" dt="2022-10-06T19:22:31.982" v="3111" actId="26606"/>
          <ac:grpSpMkLst>
            <pc:docMk/>
            <pc:sldMk cId="730578387" sldId="263"/>
            <ac:grpSpMk id="162" creationId="{B54F73D8-62C2-4127-9D19-01219BBB9942}"/>
          </ac:grpSpMkLst>
        </pc:grpChg>
        <pc:grpChg chg="add del">
          <ac:chgData name="Elhassan, Aya" userId="87f52590-e43b-4110-bdb2-c9784b755088" providerId="ADAL" clId="{E36DB2D5-9ED0-A448-B885-F3C25F9F4731}" dt="2022-10-06T19:22:31.982" v="3111" actId="26606"/>
          <ac:grpSpMkLst>
            <pc:docMk/>
            <pc:sldMk cId="730578387" sldId="263"/>
            <ac:grpSpMk id="165" creationId="{073762E0-2DD8-45BD-9EB6-CA5154A510B0}"/>
          </ac:grpSpMkLst>
        </pc:grpChg>
        <pc:grpChg chg="add del">
          <ac:chgData name="Elhassan, Aya" userId="87f52590-e43b-4110-bdb2-c9784b755088" providerId="ADAL" clId="{E36DB2D5-9ED0-A448-B885-F3C25F9F4731}" dt="2022-10-06T19:22:31.982" v="3111" actId="26606"/>
          <ac:grpSpMkLst>
            <pc:docMk/>
            <pc:sldMk cId="730578387" sldId="263"/>
            <ac:grpSpMk id="166" creationId="{D47EAB90-DF6D-419E-92FC-8F9B900DA35B}"/>
          </ac:grpSpMkLst>
        </pc:grpChg>
        <pc:grpChg chg="add">
          <ac:chgData name="Elhassan, Aya" userId="87f52590-e43b-4110-bdb2-c9784b755088" providerId="ADAL" clId="{E36DB2D5-9ED0-A448-B885-F3C25F9F4731}" dt="2022-10-06T19:22:31.982" v="3111" actId="26606"/>
          <ac:grpSpMkLst>
            <pc:docMk/>
            <pc:sldMk cId="730578387" sldId="263"/>
            <ac:grpSpMk id="173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10-06T18:56:14.218" v="2717" actId="26606"/>
          <ac:grpSpMkLst>
            <pc:docMk/>
            <pc:sldMk cId="730578387" sldId="263"/>
            <ac:grpSpMk id="180" creationId="{0A1FAD6E-B62A-435F-B914-503F8B950123}"/>
          </ac:grpSpMkLst>
        </pc:grpChg>
        <pc:grpChg chg="add del">
          <ac:chgData name="Elhassan, Aya" userId="87f52590-e43b-4110-bdb2-c9784b755088" providerId="ADAL" clId="{E36DB2D5-9ED0-A448-B885-F3C25F9F4731}" dt="2022-10-06T18:56:25.063" v="2719" actId="26606"/>
          <ac:grpSpMkLst>
            <pc:docMk/>
            <pc:sldMk cId="730578387" sldId="263"/>
            <ac:grpSpMk id="182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10-06T18:56:25.063" v="2719" actId="26606"/>
          <ac:grpSpMkLst>
            <pc:docMk/>
            <pc:sldMk cId="730578387" sldId="263"/>
            <ac:grpSpMk id="183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10-06T18:56:25.063" v="2719" actId="26606"/>
          <ac:grpSpMkLst>
            <pc:docMk/>
            <pc:sldMk cId="730578387" sldId="263"/>
            <ac:grpSpMk id="186" creationId="{D57C06C8-18BE-4336-B9E0-3E15ACC93BA7}"/>
          </ac:grpSpMkLst>
        </pc:grpChg>
        <pc:grpChg chg="add del">
          <ac:chgData name="Elhassan, Aya" userId="87f52590-e43b-4110-bdb2-c9784b755088" providerId="ADAL" clId="{E36DB2D5-9ED0-A448-B885-F3C25F9F4731}" dt="2022-10-06T18:56:25.063" v="2719" actId="26606"/>
          <ac:grpSpMkLst>
            <pc:docMk/>
            <pc:sldMk cId="730578387" sldId="263"/>
            <ac:grpSpMk id="188" creationId="{FA760135-24A9-40C9-B45F-2EB5B6420E41}"/>
          </ac:grpSpMkLst>
        </pc:grpChg>
        <pc:grpChg chg="add del">
          <ac:chgData name="Elhassan, Aya" userId="87f52590-e43b-4110-bdb2-c9784b755088" providerId="ADAL" clId="{E36DB2D5-9ED0-A448-B885-F3C25F9F4731}" dt="2022-10-06T18:56:29.782" v="2721" actId="26606"/>
          <ac:grpSpMkLst>
            <pc:docMk/>
            <pc:sldMk cId="730578387" sldId="263"/>
            <ac:grpSpMk id="190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10-06T18:56:29.782" v="2721" actId="26606"/>
          <ac:grpSpMkLst>
            <pc:docMk/>
            <pc:sldMk cId="730578387" sldId="263"/>
            <ac:grpSpMk id="191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10-06T18:56:29.782" v="2721" actId="26606"/>
          <ac:grpSpMkLst>
            <pc:docMk/>
            <pc:sldMk cId="730578387" sldId="263"/>
            <ac:grpSpMk id="194" creationId="{C664A566-6D08-4E84-9708-4916A20016FF}"/>
          </ac:grpSpMkLst>
        </pc:grpChg>
        <pc:grpChg chg="add">
          <ac:chgData name="Elhassan, Aya" userId="87f52590-e43b-4110-bdb2-c9784b755088" providerId="ADAL" clId="{E36DB2D5-9ED0-A448-B885-F3C25F9F4731}" dt="2022-10-06T19:22:31.982" v="3111" actId="26606"/>
          <ac:grpSpMkLst>
            <pc:docMk/>
            <pc:sldMk cId="730578387" sldId="263"/>
            <ac:grpSpMk id="201" creationId="{D8E9CF54-0466-4261-9E62-0249E60E1886}"/>
          </ac:grpSpMkLst>
        </pc:grpChg>
        <pc:grpChg chg="add del">
          <ac:chgData name="Elhassan, Aya" userId="87f52590-e43b-4110-bdb2-c9784b755088" providerId="ADAL" clId="{E36DB2D5-9ED0-A448-B885-F3C25F9F4731}" dt="2022-10-06T18:56:29.782" v="2721" actId="26606"/>
          <ac:grpSpMkLst>
            <pc:docMk/>
            <pc:sldMk cId="730578387" sldId="263"/>
            <ac:grpSpMk id="214" creationId="{B83678BA-0A50-4D51-9E9E-08BB66F83C37}"/>
          </ac:grpSpMkLst>
        </pc:grpChg>
        <pc:grpChg chg="add">
          <ac:chgData name="Elhassan, Aya" userId="87f52590-e43b-4110-bdb2-c9784b755088" providerId="ADAL" clId="{E36DB2D5-9ED0-A448-B885-F3C25F9F4731}" dt="2022-10-06T19:22:31.982" v="3111" actId="26606"/>
          <ac:grpSpMkLst>
            <pc:docMk/>
            <pc:sldMk cId="730578387" sldId="263"/>
            <ac:grpSpMk id="226" creationId="{A899734C-500F-4274-9854-8BFA14A1D7EE}"/>
          </ac:grpSpMkLst>
        </pc:grpChg>
        <pc:picChg chg="mod ord">
          <ac:chgData name="Elhassan, Aya" userId="87f52590-e43b-4110-bdb2-c9784b755088" providerId="ADAL" clId="{E36DB2D5-9ED0-A448-B885-F3C25F9F4731}" dt="2022-10-06T19:22:59.219" v="3119" actId="1076"/>
          <ac:picMkLst>
            <pc:docMk/>
            <pc:sldMk cId="730578387" sldId="263"/>
            <ac:picMk id="5" creationId="{739037B8-5FAD-A4A6-1009-E795B4E37FCB}"/>
          </ac:picMkLst>
        </pc:picChg>
      </pc:sldChg>
      <pc:sldChg chg="addSp delSp modSp new add del mod setBg setClrOvrMap">
        <pc:chgData name="Elhassan, Aya" userId="87f52590-e43b-4110-bdb2-c9784b755088" providerId="ADAL" clId="{E36DB2D5-9ED0-A448-B885-F3C25F9F4731}" dt="2022-09-23T16:28:53.604" v="211" actId="2696"/>
        <pc:sldMkLst>
          <pc:docMk/>
          <pc:sldMk cId="1445846274" sldId="264"/>
        </pc:sldMkLst>
        <pc:spChg chg="add del">
          <ac:chgData name="Elhassan, Aya" userId="87f52590-e43b-4110-bdb2-c9784b755088" providerId="ADAL" clId="{E36DB2D5-9ED0-A448-B885-F3C25F9F4731}" dt="2022-09-22T16:07:45.025" v="10" actId="26606"/>
          <ac:spMkLst>
            <pc:docMk/>
            <pc:sldMk cId="1445846274" sldId="264"/>
            <ac:spMk id="2" creationId="{EBA4A78C-0997-FD60-8DE3-BB9B8545DA1E}"/>
          </ac:spMkLst>
        </pc:spChg>
        <pc:spChg chg="del">
          <ac:chgData name="Elhassan, Aya" userId="87f52590-e43b-4110-bdb2-c9784b755088" providerId="ADAL" clId="{E36DB2D5-9ED0-A448-B885-F3C25F9F4731}" dt="2022-09-22T16:06:45.393" v="1"/>
          <ac:spMkLst>
            <pc:docMk/>
            <pc:sldMk cId="1445846274" sldId="264"/>
            <ac:spMk id="3" creationId="{C54637CE-BBD8-54DB-946A-487A3A925DF8}"/>
          </ac:spMkLst>
        </pc:spChg>
        <pc:spChg chg="add del mod">
          <ac:chgData name="Elhassan, Aya" userId="87f52590-e43b-4110-bdb2-c9784b755088" providerId="ADAL" clId="{E36DB2D5-9ED0-A448-B885-F3C25F9F4731}" dt="2022-09-22T16:07:43.085" v="7"/>
          <ac:spMkLst>
            <pc:docMk/>
            <pc:sldMk cId="1445846274" sldId="264"/>
            <ac:spMk id="7" creationId="{8D5AB40E-B111-9503-DC67-4EBE200D1947}"/>
          </ac:spMkLst>
        </pc:spChg>
        <pc:spChg chg="add del">
          <ac:chgData name="Elhassan, Aya" userId="87f52590-e43b-4110-bdb2-c9784b755088" providerId="ADAL" clId="{E36DB2D5-9ED0-A448-B885-F3C25F9F4731}" dt="2022-09-23T16:16:22.957" v="117" actId="26606"/>
          <ac:spMkLst>
            <pc:docMk/>
            <pc:sldMk cId="1445846274" sldId="264"/>
            <ac:spMk id="13" creationId="{EDC413E7-D346-C33D-86AF-C6AF192310FE}"/>
          </ac:spMkLst>
        </pc:spChg>
        <pc:spChg chg="add del">
          <ac:chgData name="Elhassan, Aya" userId="87f52590-e43b-4110-bdb2-c9784b755088" providerId="ADAL" clId="{E36DB2D5-9ED0-A448-B885-F3C25F9F4731}" dt="2022-09-23T16:16:22.957" v="117" actId="26606"/>
          <ac:spMkLst>
            <pc:docMk/>
            <pc:sldMk cId="1445846274" sldId="264"/>
            <ac:spMk id="16" creationId="{48CAE4AE-A9DF-45AF-9A9C-1712BC63418E}"/>
          </ac:spMkLst>
        </pc:spChg>
        <pc:spChg chg="add del">
          <ac:chgData name="Elhassan, Aya" userId="87f52590-e43b-4110-bdb2-c9784b755088" providerId="ADAL" clId="{E36DB2D5-9ED0-A448-B885-F3C25F9F4731}" dt="2022-09-23T16:17:07.421" v="130" actId="26606"/>
          <ac:spMkLst>
            <pc:docMk/>
            <pc:sldMk cId="1445846274" sldId="264"/>
            <ac:spMk id="40" creationId="{14836A48-4CAC-4A40-97EB-8ACA9B26A98A}"/>
          </ac:spMkLst>
        </pc:spChg>
        <pc:spChg chg="add del">
          <ac:chgData name="Elhassan, Aya" userId="87f52590-e43b-4110-bdb2-c9784b755088" providerId="ADAL" clId="{E36DB2D5-9ED0-A448-B885-F3C25F9F4731}" dt="2022-09-23T16:16:22.957" v="117" actId="26606"/>
          <ac:spMkLst>
            <pc:docMk/>
            <pc:sldMk cId="1445846274" sldId="264"/>
            <ac:spMk id="41" creationId="{E972DE0D-2E53-4159-ABD3-C601524262C2}"/>
          </ac:spMkLst>
        </pc:spChg>
        <pc:spChg chg="add del">
          <ac:chgData name="Elhassan, Aya" userId="87f52590-e43b-4110-bdb2-c9784b755088" providerId="ADAL" clId="{E36DB2D5-9ED0-A448-B885-F3C25F9F4731}" dt="2022-09-23T16:16:27.450" v="119" actId="26606"/>
          <ac:spMkLst>
            <pc:docMk/>
            <pc:sldMk cId="1445846274" sldId="264"/>
            <ac:spMk id="45" creationId="{7CC9829A-26F6-4595-8608-1A9F57DA7504}"/>
          </ac:spMkLst>
        </pc:spChg>
        <pc:spChg chg="add del">
          <ac:chgData name="Elhassan, Aya" userId="87f52590-e43b-4110-bdb2-c9784b755088" providerId="ADAL" clId="{E36DB2D5-9ED0-A448-B885-F3C25F9F4731}" dt="2022-09-23T16:16:27.450" v="119" actId="26606"/>
          <ac:spMkLst>
            <pc:docMk/>
            <pc:sldMk cId="1445846274" sldId="264"/>
            <ac:spMk id="69" creationId="{E9EF07E2-EC23-CF9C-E0A4-AF01EB274A69}"/>
          </ac:spMkLst>
        </pc:spChg>
        <pc:spChg chg="add del">
          <ac:chgData name="Elhassan, Aya" userId="87f52590-e43b-4110-bdb2-c9784b755088" providerId="ADAL" clId="{E36DB2D5-9ED0-A448-B885-F3C25F9F4731}" dt="2022-09-23T16:17:01.063" v="127" actId="26606"/>
          <ac:spMkLst>
            <pc:docMk/>
            <pc:sldMk cId="1445846274" sldId="264"/>
            <ac:spMk id="93" creationId="{53BB5D57-6178-4F62-B472-0312F6D95A85}"/>
          </ac:spMkLst>
        </pc:spChg>
        <pc:spChg chg="add del">
          <ac:chgData name="Elhassan, Aya" userId="87f52590-e43b-4110-bdb2-c9784b755088" providerId="ADAL" clId="{E36DB2D5-9ED0-A448-B885-F3C25F9F4731}" dt="2022-09-23T16:16:52.292" v="123" actId="26606"/>
          <ac:spMkLst>
            <pc:docMk/>
            <pc:sldMk cId="1445846274" sldId="264"/>
            <ac:spMk id="122" creationId="{14836A48-4CAC-4A40-97EB-8ACA9B26A98A}"/>
          </ac:spMkLst>
        </pc:spChg>
        <pc:spChg chg="add del">
          <ac:chgData name="Elhassan, Aya" userId="87f52590-e43b-4110-bdb2-c9784b755088" providerId="ADAL" clId="{E36DB2D5-9ED0-A448-B885-F3C25F9F4731}" dt="2022-09-23T16:17:07.400" v="129" actId="26606"/>
          <ac:spMkLst>
            <pc:docMk/>
            <pc:sldMk cId="1445846274" sldId="264"/>
            <ac:spMk id="146" creationId="{A3BAF07C-C39E-42EB-BB22-8D46691D9735}"/>
          </ac:spMkLst>
        </pc:spChg>
        <pc:spChg chg="add del">
          <ac:chgData name="Elhassan, Aya" userId="87f52590-e43b-4110-bdb2-c9784b755088" providerId="ADAL" clId="{E36DB2D5-9ED0-A448-B885-F3C25F9F4731}" dt="2022-09-23T16:17:07.400" v="129" actId="26606"/>
          <ac:spMkLst>
            <pc:docMk/>
            <pc:sldMk cId="1445846274" sldId="264"/>
            <ac:spMk id="148" creationId="{A7795DFA-888F-47E2-B44E-DE1D3B3E46A4}"/>
          </ac:spMkLst>
        </pc:spChg>
        <pc:spChg chg="add del">
          <ac:chgData name="Elhassan, Aya" userId="87f52590-e43b-4110-bdb2-c9784b755088" providerId="ADAL" clId="{E36DB2D5-9ED0-A448-B885-F3C25F9F4731}" dt="2022-09-23T16:17:36.785" v="141" actId="26606"/>
          <ac:spMkLst>
            <pc:docMk/>
            <pc:sldMk cId="1445846274" sldId="264"/>
            <ac:spMk id="153" creationId="{8334A2EF-69D9-41C1-9876-91D7FCF7C3C4}"/>
          </ac:spMkLst>
        </pc:spChg>
        <pc:spChg chg="add del">
          <ac:chgData name="Elhassan, Aya" userId="87f52590-e43b-4110-bdb2-c9784b755088" providerId="ADAL" clId="{E36DB2D5-9ED0-A448-B885-F3C25F9F4731}" dt="2022-09-23T16:17:36.785" v="141" actId="26606"/>
          <ac:spMkLst>
            <pc:docMk/>
            <pc:sldMk cId="1445846274" sldId="264"/>
            <ac:spMk id="155" creationId="{C8CA0C52-5ACA-4F17-AA4A-312E0E110981}"/>
          </ac:spMkLst>
        </pc:spChg>
        <pc:spChg chg="add del">
          <ac:chgData name="Elhassan, Aya" userId="87f52590-e43b-4110-bdb2-c9784b755088" providerId="ADAL" clId="{E36DB2D5-9ED0-A448-B885-F3C25F9F4731}" dt="2022-09-23T16:17:36.785" v="141" actId="26606"/>
          <ac:spMkLst>
            <pc:docMk/>
            <pc:sldMk cId="1445846274" sldId="264"/>
            <ac:spMk id="156" creationId="{4F37E7FB-7372-47E3-914E-7CF7E94B1C49}"/>
          </ac:spMkLst>
        </pc:spChg>
        <pc:spChg chg="add">
          <ac:chgData name="Elhassan, Aya" userId="87f52590-e43b-4110-bdb2-c9784b755088" providerId="ADAL" clId="{E36DB2D5-9ED0-A448-B885-F3C25F9F4731}" dt="2022-09-23T16:17:36.785" v="141" actId="26606"/>
          <ac:spMkLst>
            <pc:docMk/>
            <pc:sldMk cId="1445846274" sldId="264"/>
            <ac:spMk id="160" creationId="{C2CF6C9B-3A02-13E2-82DC-529F2922FB8E}"/>
          </ac:spMkLst>
        </pc:spChg>
        <pc:spChg chg="add del">
          <ac:chgData name="Elhassan, Aya" userId="87f52590-e43b-4110-bdb2-c9784b755088" providerId="ADAL" clId="{E36DB2D5-9ED0-A448-B885-F3C25F9F4731}" dt="2022-09-23T16:17:31.405" v="138" actId="26606"/>
          <ac:spMkLst>
            <pc:docMk/>
            <pc:sldMk cId="1445846274" sldId="264"/>
            <ac:spMk id="161" creationId="{53BB5D57-6178-4F62-B472-0312F6D95A85}"/>
          </ac:spMkLst>
        </pc:spChg>
        <pc:spChg chg="add del">
          <ac:chgData name="Elhassan, Aya" userId="87f52590-e43b-4110-bdb2-c9784b755088" providerId="ADAL" clId="{E36DB2D5-9ED0-A448-B885-F3C25F9F4731}" dt="2022-09-23T16:17:31.405" v="138" actId="26606"/>
          <ac:spMkLst>
            <pc:docMk/>
            <pc:sldMk cId="1445846274" sldId="264"/>
            <ac:spMk id="186" creationId="{4C61BD32-7542-4D52-BA5A-3ADE869BF8AC}"/>
          </ac:spMkLst>
        </pc:spChg>
        <pc:spChg chg="add del">
          <ac:chgData name="Elhassan, Aya" userId="87f52590-e43b-4110-bdb2-c9784b755088" providerId="ADAL" clId="{E36DB2D5-9ED0-A448-B885-F3C25F9F4731}" dt="2022-09-23T16:17:36.772" v="140" actId="26606"/>
          <ac:spMkLst>
            <pc:docMk/>
            <pc:sldMk cId="1445846274" sldId="264"/>
            <ac:spMk id="188" creationId="{53BB5D57-6178-4F62-B472-0312F6D95A85}"/>
          </ac:spMkLst>
        </pc:spChg>
        <pc:spChg chg="add del">
          <ac:chgData name="Elhassan, Aya" userId="87f52590-e43b-4110-bdb2-c9784b755088" providerId="ADAL" clId="{E36DB2D5-9ED0-A448-B885-F3C25F9F4731}" dt="2022-09-23T16:17:36.772" v="140" actId="26606"/>
          <ac:spMkLst>
            <pc:docMk/>
            <pc:sldMk cId="1445846274" sldId="264"/>
            <ac:spMk id="190" creationId="{8C244A1F-7C11-45E7-AB98-65851A650E46}"/>
          </ac:spMkLst>
        </pc:spChg>
        <pc:spChg chg="add">
          <ac:chgData name="Elhassan, Aya" userId="87f52590-e43b-4110-bdb2-c9784b755088" providerId="ADAL" clId="{E36DB2D5-9ED0-A448-B885-F3C25F9F4731}" dt="2022-09-23T16:17:36.785" v="141" actId="26606"/>
          <ac:spMkLst>
            <pc:docMk/>
            <pc:sldMk cId="1445846274" sldId="264"/>
            <ac:spMk id="192" creationId="{A3BAF07C-C39E-42EB-BB22-8D46691D9735}"/>
          </ac:spMkLst>
        </pc:spChg>
        <pc:grpChg chg="add del">
          <ac:chgData name="Elhassan, Aya" userId="87f52590-e43b-4110-bdb2-c9784b755088" providerId="ADAL" clId="{E36DB2D5-9ED0-A448-B885-F3C25F9F4731}" dt="2022-09-23T16:17:07.421" v="130" actId="26606"/>
          <ac:grpSpMkLst>
            <pc:docMk/>
            <pc:sldMk cId="1445846274" sldId="264"/>
            <ac:grpSpMk id="14" creationId="{2DAE3342-9DFC-49D4-B09C-25E310769317}"/>
          </ac:grpSpMkLst>
        </pc:grpChg>
        <pc:grpChg chg="add del">
          <ac:chgData name="Elhassan, Aya" userId="87f52590-e43b-4110-bdb2-c9784b755088" providerId="ADAL" clId="{E36DB2D5-9ED0-A448-B885-F3C25F9F4731}" dt="2022-09-23T16:16:22.957" v="117" actId="26606"/>
          <ac:grpSpMkLst>
            <pc:docMk/>
            <pc:sldMk cId="1445846274" sldId="264"/>
            <ac:grpSpMk id="18" creationId="{6C272060-BC98-4C91-A58F-4DFEC566CF7F}"/>
          </ac:grpSpMkLst>
        </pc:grpChg>
        <pc:grpChg chg="add del">
          <ac:chgData name="Elhassan, Aya" userId="87f52590-e43b-4110-bdb2-c9784b755088" providerId="ADAL" clId="{E36DB2D5-9ED0-A448-B885-F3C25F9F4731}" dt="2022-09-23T16:17:07.421" v="130" actId="26606"/>
          <ac:grpSpMkLst>
            <pc:docMk/>
            <pc:sldMk cId="1445846274" sldId="264"/>
            <ac:grpSpMk id="34" creationId="{6890A515-B90B-43BC-876F-580D2FC47EC0}"/>
          </ac:grpSpMkLst>
        </pc:grpChg>
        <pc:grpChg chg="add del">
          <ac:chgData name="Elhassan, Aya" userId="87f52590-e43b-4110-bdb2-c9784b755088" providerId="ADAL" clId="{E36DB2D5-9ED0-A448-B885-F3C25F9F4731}" dt="2022-09-23T16:17:07.421" v="130" actId="26606"/>
          <ac:grpSpMkLst>
            <pc:docMk/>
            <pc:sldMk cId="1445846274" sldId="264"/>
            <ac:grpSpMk id="35" creationId="{B54F73D8-62C2-4127-9D19-01219BBB9942}"/>
          </ac:grpSpMkLst>
        </pc:grpChg>
        <pc:grpChg chg="add del">
          <ac:chgData name="Elhassan, Aya" userId="87f52590-e43b-4110-bdb2-c9784b755088" providerId="ADAL" clId="{E36DB2D5-9ED0-A448-B885-F3C25F9F4731}" dt="2022-09-23T16:16:27.450" v="119" actId="26606"/>
          <ac:grpSpMkLst>
            <pc:docMk/>
            <pc:sldMk cId="1445846274" sldId="264"/>
            <ac:grpSpMk id="46" creationId="{75343792-FB15-4868-8582-6FB07FD06552}"/>
          </ac:grpSpMkLst>
        </pc:grpChg>
        <pc:grpChg chg="add del">
          <ac:chgData name="Elhassan, Aya" userId="87f52590-e43b-4110-bdb2-c9784b755088" providerId="ADAL" clId="{E36DB2D5-9ED0-A448-B885-F3C25F9F4731}" dt="2022-09-23T16:16:27.450" v="119" actId="26606"/>
          <ac:grpSpMkLst>
            <pc:docMk/>
            <pc:sldMk cId="1445846274" sldId="264"/>
            <ac:grpSpMk id="68" creationId="{F594A2EF-2FF2-48A2-91C9-02790030750B}"/>
          </ac:grpSpMkLst>
        </pc:grpChg>
        <pc:grpChg chg="add del">
          <ac:chgData name="Elhassan, Aya" userId="87f52590-e43b-4110-bdb2-c9784b755088" providerId="ADAL" clId="{E36DB2D5-9ED0-A448-B885-F3C25F9F4731}" dt="2022-09-23T16:17:07.421" v="130" actId="26606"/>
          <ac:grpSpMkLst>
            <pc:docMk/>
            <pc:sldMk cId="1445846274" sldId="264"/>
            <ac:grpSpMk id="88" creationId="{99502C85-D694-4534-81D2-BE2E526122E1}"/>
          </ac:grpSpMkLst>
        </pc:grpChg>
        <pc:grpChg chg="add del">
          <ac:chgData name="Elhassan, Aya" userId="87f52590-e43b-4110-bdb2-c9784b755088" providerId="ADAL" clId="{E36DB2D5-9ED0-A448-B885-F3C25F9F4731}" dt="2022-09-23T16:16:52.292" v="123" actId="26606"/>
          <ac:grpSpMkLst>
            <pc:docMk/>
            <pc:sldMk cId="1445846274" sldId="264"/>
            <ac:grpSpMk id="96" creationId="{2DAE3342-9DFC-49D4-B09C-25E310769317}"/>
          </ac:grpSpMkLst>
        </pc:grpChg>
        <pc:grpChg chg="add del">
          <ac:chgData name="Elhassan, Aya" userId="87f52590-e43b-4110-bdb2-c9784b755088" providerId="ADAL" clId="{E36DB2D5-9ED0-A448-B885-F3C25F9F4731}" dt="2022-09-23T16:17:01.063" v="127" actId="26606"/>
          <ac:grpSpMkLst>
            <pc:docMk/>
            <pc:sldMk cId="1445846274" sldId="264"/>
            <ac:grpSpMk id="98" creationId="{4800B320-C486-4967-AFB8-58E3EBDA9EF5}"/>
          </ac:grpSpMkLst>
        </pc:grpChg>
        <pc:grpChg chg="add del">
          <ac:chgData name="Elhassan, Aya" userId="87f52590-e43b-4110-bdb2-c9784b755088" providerId="ADAL" clId="{E36DB2D5-9ED0-A448-B885-F3C25F9F4731}" dt="2022-09-23T16:16:52.292" v="123" actId="26606"/>
          <ac:grpSpMkLst>
            <pc:docMk/>
            <pc:sldMk cId="1445846274" sldId="264"/>
            <ac:grpSpMk id="117" creationId="{B54F73D8-62C2-4127-9D19-01219BBB9942}"/>
          </ac:grpSpMkLst>
        </pc:grpChg>
        <pc:grpChg chg="add del">
          <ac:chgData name="Elhassan, Aya" userId="87f52590-e43b-4110-bdb2-c9784b755088" providerId="ADAL" clId="{E36DB2D5-9ED0-A448-B885-F3C25F9F4731}" dt="2022-09-23T16:17:07.400" v="129" actId="26606"/>
          <ac:grpSpMkLst>
            <pc:docMk/>
            <pc:sldMk cId="1445846274" sldId="264"/>
            <ac:grpSpMk id="121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09-23T16:16:52.292" v="123" actId="26606"/>
          <ac:grpSpMkLst>
            <pc:docMk/>
            <pc:sldMk cId="1445846274" sldId="264"/>
            <ac:grpSpMk id="124" creationId="{6890A515-B90B-43BC-876F-580D2FC47EC0}"/>
          </ac:grpSpMkLst>
        </pc:grpChg>
        <pc:grpChg chg="add del">
          <ac:chgData name="Elhassan, Aya" userId="87f52590-e43b-4110-bdb2-c9784b755088" providerId="ADAL" clId="{E36DB2D5-9ED0-A448-B885-F3C25F9F4731}" dt="2022-09-23T16:17:07.400" v="129" actId="26606"/>
          <ac:grpSpMkLst>
            <pc:docMk/>
            <pc:sldMk cId="1445846274" sldId="264"/>
            <ac:grpSpMk id="144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09-23T16:16:52.292" v="123" actId="26606"/>
          <ac:grpSpMkLst>
            <pc:docMk/>
            <pc:sldMk cId="1445846274" sldId="264"/>
            <ac:grpSpMk id="145" creationId="{99502C85-D694-4534-81D2-BE2E526122E1}"/>
          </ac:grpSpMkLst>
        </pc:grpChg>
        <pc:grpChg chg="add del">
          <ac:chgData name="Elhassan, Aya" userId="87f52590-e43b-4110-bdb2-c9784b755088" providerId="ADAL" clId="{E36DB2D5-9ED0-A448-B885-F3C25F9F4731}" dt="2022-09-23T16:17:07.400" v="129" actId="26606"/>
          <ac:grpSpMkLst>
            <pc:docMk/>
            <pc:sldMk cId="1445846274" sldId="264"/>
            <ac:grpSpMk id="147" creationId="{D8E9CF54-0466-4261-9E62-0249E60E1886}"/>
          </ac:grpSpMkLst>
        </pc:grpChg>
        <pc:grpChg chg="add del">
          <ac:chgData name="Elhassan, Aya" userId="87f52590-e43b-4110-bdb2-c9784b755088" providerId="ADAL" clId="{E36DB2D5-9ED0-A448-B885-F3C25F9F4731}" dt="2022-09-23T16:17:36.785" v="141" actId="26606"/>
          <ac:grpSpMkLst>
            <pc:docMk/>
            <pc:sldMk cId="1445846274" sldId="264"/>
            <ac:grpSpMk id="150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09-23T16:17:36.785" v="141" actId="26606"/>
          <ac:grpSpMkLst>
            <pc:docMk/>
            <pc:sldMk cId="1445846274" sldId="264"/>
            <ac:grpSpMk id="152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09-23T16:17:36.785" v="141" actId="26606"/>
          <ac:grpSpMkLst>
            <pc:docMk/>
            <pc:sldMk cId="1445846274" sldId="264"/>
            <ac:grpSpMk id="154" creationId="{874C0C03-1202-4DC9-BA33-998DDFB3FB89}"/>
          </ac:grpSpMkLst>
        </pc:grpChg>
        <pc:grpChg chg="add del">
          <ac:chgData name="Elhassan, Aya" userId="87f52590-e43b-4110-bdb2-c9784b755088" providerId="ADAL" clId="{E36DB2D5-9ED0-A448-B885-F3C25F9F4731}" dt="2022-09-23T16:17:31.405" v="138" actId="26606"/>
          <ac:grpSpMkLst>
            <pc:docMk/>
            <pc:sldMk cId="1445846274" sldId="264"/>
            <ac:grpSpMk id="163" creationId="{4800B320-C486-4967-AFB8-58E3EBDA9EF5}"/>
          </ac:grpSpMkLst>
        </pc:grpChg>
        <pc:grpChg chg="add">
          <ac:chgData name="Elhassan, Aya" userId="87f52590-e43b-4110-bdb2-c9784b755088" providerId="ADAL" clId="{E36DB2D5-9ED0-A448-B885-F3C25F9F4731}" dt="2022-09-23T16:17:36.785" v="141" actId="26606"/>
          <ac:grpSpMkLst>
            <pc:docMk/>
            <pc:sldMk cId="1445846274" sldId="264"/>
            <ac:grpSpMk id="165" creationId="{D8E9CF54-0466-4261-9E62-0249E60E1886}"/>
          </ac:grpSpMkLst>
        </pc:grpChg>
        <pc:grpChg chg="add del">
          <ac:chgData name="Elhassan, Aya" userId="87f52590-e43b-4110-bdb2-c9784b755088" providerId="ADAL" clId="{E36DB2D5-9ED0-A448-B885-F3C25F9F4731}" dt="2022-09-23T16:17:36.772" v="140" actId="26606"/>
          <ac:grpSpMkLst>
            <pc:docMk/>
            <pc:sldMk cId="1445846274" sldId="264"/>
            <ac:grpSpMk id="189" creationId="{4800B320-C486-4967-AFB8-58E3EBDA9EF5}"/>
          </ac:grpSpMkLst>
        </pc:grpChg>
        <pc:picChg chg="add del mod">
          <ac:chgData name="Elhassan, Aya" userId="87f52590-e43b-4110-bdb2-c9784b755088" providerId="ADAL" clId="{E36DB2D5-9ED0-A448-B885-F3C25F9F4731}" dt="2022-09-22T16:07:39.826" v="6" actId="478"/>
          <ac:picMkLst>
            <pc:docMk/>
            <pc:sldMk cId="1445846274" sldId="264"/>
            <ac:picMk id="5" creationId="{EA98EC63-71CA-08DA-5C26-C5C2F6681FA4}"/>
          </ac:picMkLst>
        </pc:picChg>
        <pc:picChg chg="add mod">
          <ac:chgData name="Elhassan, Aya" userId="87f52590-e43b-4110-bdb2-c9784b755088" providerId="ADAL" clId="{E36DB2D5-9ED0-A448-B885-F3C25F9F4731}" dt="2022-09-23T16:17:36.785" v="141" actId="26606"/>
          <ac:picMkLst>
            <pc:docMk/>
            <pc:sldMk cId="1445846274" sldId="264"/>
            <ac:picMk id="9" creationId="{F26A7D57-1946-6569-5F1D-0E783D6D3098}"/>
          </ac:picMkLst>
        </pc:picChg>
      </pc:sldChg>
      <pc:sldChg chg="addSp delSp modSp new del mod ord setBg setClrOvrMap">
        <pc:chgData name="Elhassan, Aya" userId="87f52590-e43b-4110-bdb2-c9784b755088" providerId="ADAL" clId="{E36DB2D5-9ED0-A448-B885-F3C25F9F4731}" dt="2022-09-23T16:40:06.911" v="518" actId="2696"/>
        <pc:sldMkLst>
          <pc:docMk/>
          <pc:sldMk cId="1782805961" sldId="265"/>
        </pc:sldMkLst>
        <pc:spChg chg="add del">
          <ac:chgData name="Elhassan, Aya" userId="87f52590-e43b-4110-bdb2-c9784b755088" providerId="ADAL" clId="{E36DB2D5-9ED0-A448-B885-F3C25F9F4731}" dt="2022-09-22T16:13:49.231" v="37" actId="26606"/>
          <ac:spMkLst>
            <pc:docMk/>
            <pc:sldMk cId="1782805961" sldId="265"/>
            <ac:spMk id="2" creationId="{A95FA40B-90ED-6A50-40AF-9A68640CC445}"/>
          </ac:spMkLst>
        </pc:spChg>
        <pc:spChg chg="del">
          <ac:chgData name="Elhassan, Aya" userId="87f52590-e43b-4110-bdb2-c9784b755088" providerId="ADAL" clId="{E36DB2D5-9ED0-A448-B885-F3C25F9F4731}" dt="2022-09-22T16:13:12.603" v="12"/>
          <ac:spMkLst>
            <pc:docMk/>
            <pc:sldMk cId="1782805961" sldId="265"/>
            <ac:spMk id="3" creationId="{7B4F3905-681D-3311-26D6-9E6F9A2CA2A7}"/>
          </ac:spMkLst>
        </pc:spChg>
        <pc:spChg chg="add del mod">
          <ac:chgData name="Elhassan, Aya" userId="87f52590-e43b-4110-bdb2-c9784b755088" providerId="ADAL" clId="{E36DB2D5-9ED0-A448-B885-F3C25F9F4731}" dt="2022-09-22T16:13:27.687" v="16"/>
          <ac:spMkLst>
            <pc:docMk/>
            <pc:sldMk cId="1782805961" sldId="265"/>
            <ac:spMk id="7" creationId="{3B5AA451-7760-694C-2B3D-1DBAE4D5F631}"/>
          </ac:spMkLst>
        </pc:spChg>
        <pc:spChg chg="add del">
          <ac:chgData name="Elhassan, Aya" userId="87f52590-e43b-4110-bdb2-c9784b755088" providerId="ADAL" clId="{E36DB2D5-9ED0-A448-B885-F3C25F9F4731}" dt="2022-09-22T16:13:36.243" v="24" actId="26606"/>
          <ac:spMkLst>
            <pc:docMk/>
            <pc:sldMk cId="1782805961" sldId="265"/>
            <ac:spMk id="13" creationId="{58DFD653-1225-BB5F-6F4F-C0B3C9A891A1}"/>
          </ac:spMkLst>
        </pc:spChg>
        <pc:spChg chg="add del">
          <ac:chgData name="Elhassan, Aya" userId="87f52590-e43b-4110-bdb2-c9784b755088" providerId="ADAL" clId="{E36DB2D5-9ED0-A448-B885-F3C25F9F4731}" dt="2022-09-22T16:13:31.281" v="20" actId="26606"/>
          <ac:spMkLst>
            <pc:docMk/>
            <pc:sldMk cId="1782805961" sldId="265"/>
            <ac:spMk id="14" creationId="{53BB5D57-6178-4F62-B472-0312F6D95A85}"/>
          </ac:spMkLst>
        </pc:spChg>
        <pc:spChg chg="add del">
          <ac:chgData name="Elhassan, Aya" userId="87f52590-e43b-4110-bdb2-c9784b755088" providerId="ADAL" clId="{E36DB2D5-9ED0-A448-B885-F3C25F9F4731}" dt="2022-09-22T16:13:34.969" v="22" actId="26606"/>
          <ac:spMkLst>
            <pc:docMk/>
            <pc:sldMk cId="1782805961" sldId="265"/>
            <ac:spMk id="37" creationId="{C40B6375-7479-45C4-8B99-EA1CF75F31E2}"/>
          </ac:spMkLst>
        </pc:spChg>
        <pc:spChg chg="add del">
          <ac:chgData name="Elhassan, Aya" userId="87f52590-e43b-4110-bdb2-c9784b755088" providerId="ADAL" clId="{E36DB2D5-9ED0-A448-B885-F3C25F9F4731}" dt="2022-09-22T16:13:36.243" v="24" actId="26606"/>
          <ac:spMkLst>
            <pc:docMk/>
            <pc:sldMk cId="1782805961" sldId="265"/>
            <ac:spMk id="41" creationId="{E972DE0D-2E53-4159-ABD3-C601524262C2}"/>
          </ac:spMkLst>
        </pc:spChg>
        <pc:spChg chg="add del">
          <ac:chgData name="Elhassan, Aya" userId="87f52590-e43b-4110-bdb2-c9784b755088" providerId="ADAL" clId="{E36DB2D5-9ED0-A448-B885-F3C25F9F4731}" dt="2022-09-22T16:13:36.243" v="24" actId="26606"/>
          <ac:spMkLst>
            <pc:docMk/>
            <pc:sldMk cId="1782805961" sldId="265"/>
            <ac:spMk id="42" creationId="{48CAE4AE-A9DF-45AF-9A9C-1712BC63418E}"/>
          </ac:spMkLst>
        </pc:spChg>
        <pc:spChg chg="add del">
          <ac:chgData name="Elhassan, Aya" userId="87f52590-e43b-4110-bdb2-c9784b755088" providerId="ADAL" clId="{E36DB2D5-9ED0-A448-B885-F3C25F9F4731}" dt="2022-09-22T16:13:36.243" v="24" actId="26606"/>
          <ac:spMkLst>
            <pc:docMk/>
            <pc:sldMk cId="1782805961" sldId="265"/>
            <ac:spMk id="45" creationId="{A95FA40B-90ED-6A50-40AF-9A68640CC445}"/>
          </ac:spMkLst>
        </pc:spChg>
        <pc:spChg chg="add del">
          <ac:chgData name="Elhassan, Aya" userId="87f52590-e43b-4110-bdb2-c9784b755088" providerId="ADAL" clId="{E36DB2D5-9ED0-A448-B885-F3C25F9F4731}" dt="2022-09-22T16:13:38.595" v="26" actId="26606"/>
          <ac:spMkLst>
            <pc:docMk/>
            <pc:sldMk cId="1782805961" sldId="265"/>
            <ac:spMk id="47" creationId="{48CAE4AE-A9DF-45AF-9A9C-1712BC63418E}"/>
          </ac:spMkLst>
        </pc:spChg>
        <pc:spChg chg="add del">
          <ac:chgData name="Elhassan, Aya" userId="87f52590-e43b-4110-bdb2-c9784b755088" providerId="ADAL" clId="{E36DB2D5-9ED0-A448-B885-F3C25F9F4731}" dt="2022-09-22T16:13:38.595" v="26" actId="26606"/>
          <ac:spMkLst>
            <pc:docMk/>
            <pc:sldMk cId="1782805961" sldId="265"/>
            <ac:spMk id="70" creationId="{A95FA40B-90ED-6A50-40AF-9A68640CC445}"/>
          </ac:spMkLst>
        </pc:spChg>
        <pc:spChg chg="add del">
          <ac:chgData name="Elhassan, Aya" userId="87f52590-e43b-4110-bdb2-c9784b755088" providerId="ADAL" clId="{E36DB2D5-9ED0-A448-B885-F3C25F9F4731}" dt="2022-09-22T16:13:38.595" v="26" actId="26606"/>
          <ac:spMkLst>
            <pc:docMk/>
            <pc:sldMk cId="1782805961" sldId="265"/>
            <ac:spMk id="71" creationId="{E972DE0D-2E53-4159-ABD3-C601524262C2}"/>
          </ac:spMkLst>
        </pc:spChg>
        <pc:spChg chg="add del">
          <ac:chgData name="Elhassan, Aya" userId="87f52590-e43b-4110-bdb2-c9784b755088" providerId="ADAL" clId="{E36DB2D5-9ED0-A448-B885-F3C25F9F4731}" dt="2022-09-22T16:13:38.595" v="26" actId="26606"/>
          <ac:spMkLst>
            <pc:docMk/>
            <pc:sldMk cId="1782805961" sldId="265"/>
            <ac:spMk id="72" creationId="{7DB62251-D80C-A7C6-8C34-D93DC16E8327}"/>
          </ac:spMkLst>
        </pc:spChg>
        <pc:spChg chg="add del">
          <ac:chgData name="Elhassan, Aya" userId="87f52590-e43b-4110-bdb2-c9784b755088" providerId="ADAL" clId="{E36DB2D5-9ED0-A448-B885-F3C25F9F4731}" dt="2022-09-22T16:13:39.635" v="28" actId="26606"/>
          <ac:spMkLst>
            <pc:docMk/>
            <pc:sldMk cId="1782805961" sldId="265"/>
            <ac:spMk id="74" creationId="{48CAE4AE-A9DF-45AF-9A9C-1712BC63418E}"/>
          </ac:spMkLst>
        </pc:spChg>
        <pc:spChg chg="add del">
          <ac:chgData name="Elhassan, Aya" userId="87f52590-e43b-4110-bdb2-c9784b755088" providerId="ADAL" clId="{E36DB2D5-9ED0-A448-B885-F3C25F9F4731}" dt="2022-09-22T16:13:39.635" v="28" actId="26606"/>
          <ac:spMkLst>
            <pc:docMk/>
            <pc:sldMk cId="1782805961" sldId="265"/>
            <ac:spMk id="78" creationId="{A95FA40B-90ED-6A50-40AF-9A68640CC445}"/>
          </ac:spMkLst>
        </pc:spChg>
        <pc:spChg chg="add del">
          <ac:chgData name="Elhassan, Aya" userId="87f52590-e43b-4110-bdb2-c9784b755088" providerId="ADAL" clId="{E36DB2D5-9ED0-A448-B885-F3C25F9F4731}" dt="2022-09-22T16:13:39.635" v="28" actId="26606"/>
          <ac:spMkLst>
            <pc:docMk/>
            <pc:sldMk cId="1782805961" sldId="265"/>
            <ac:spMk id="79" creationId="{E972DE0D-2E53-4159-ABD3-C601524262C2}"/>
          </ac:spMkLst>
        </pc:spChg>
        <pc:spChg chg="add del">
          <ac:chgData name="Elhassan, Aya" userId="87f52590-e43b-4110-bdb2-c9784b755088" providerId="ADAL" clId="{E36DB2D5-9ED0-A448-B885-F3C25F9F4731}" dt="2022-09-22T16:13:39.635" v="28" actId="26606"/>
          <ac:spMkLst>
            <pc:docMk/>
            <pc:sldMk cId="1782805961" sldId="265"/>
            <ac:spMk id="80" creationId="{58DFD653-1225-BB5F-6F4F-C0B3C9A891A1}"/>
          </ac:spMkLst>
        </pc:spChg>
        <pc:spChg chg="add del">
          <ac:chgData name="Elhassan, Aya" userId="87f52590-e43b-4110-bdb2-c9784b755088" providerId="ADAL" clId="{E36DB2D5-9ED0-A448-B885-F3C25F9F4731}" dt="2022-09-22T16:13:41.137" v="30" actId="26606"/>
          <ac:spMkLst>
            <pc:docMk/>
            <pc:sldMk cId="1782805961" sldId="265"/>
            <ac:spMk id="82" creationId="{48CAE4AE-A9DF-45AF-9A9C-1712BC63418E}"/>
          </ac:spMkLst>
        </pc:spChg>
        <pc:spChg chg="add del">
          <ac:chgData name="Elhassan, Aya" userId="87f52590-e43b-4110-bdb2-c9784b755088" providerId="ADAL" clId="{E36DB2D5-9ED0-A448-B885-F3C25F9F4731}" dt="2022-09-22T16:13:41.137" v="30" actId="26606"/>
          <ac:spMkLst>
            <pc:docMk/>
            <pc:sldMk cId="1782805961" sldId="265"/>
            <ac:spMk id="105" creationId="{A95FA40B-90ED-6A50-40AF-9A68640CC445}"/>
          </ac:spMkLst>
        </pc:spChg>
        <pc:spChg chg="add del">
          <ac:chgData name="Elhassan, Aya" userId="87f52590-e43b-4110-bdb2-c9784b755088" providerId="ADAL" clId="{E36DB2D5-9ED0-A448-B885-F3C25F9F4731}" dt="2022-09-22T16:13:41.137" v="30" actId="26606"/>
          <ac:spMkLst>
            <pc:docMk/>
            <pc:sldMk cId="1782805961" sldId="265"/>
            <ac:spMk id="106" creationId="{E972DE0D-2E53-4159-ABD3-C601524262C2}"/>
          </ac:spMkLst>
        </pc:spChg>
        <pc:spChg chg="add del">
          <ac:chgData name="Elhassan, Aya" userId="87f52590-e43b-4110-bdb2-c9784b755088" providerId="ADAL" clId="{E36DB2D5-9ED0-A448-B885-F3C25F9F4731}" dt="2022-09-22T16:13:41.137" v="30" actId="26606"/>
          <ac:spMkLst>
            <pc:docMk/>
            <pc:sldMk cId="1782805961" sldId="265"/>
            <ac:spMk id="107" creationId="{7DB62251-D80C-A7C6-8C34-D93DC16E8327}"/>
          </ac:spMkLst>
        </pc:spChg>
        <pc:spChg chg="add del">
          <ac:chgData name="Elhassan, Aya" userId="87f52590-e43b-4110-bdb2-c9784b755088" providerId="ADAL" clId="{E36DB2D5-9ED0-A448-B885-F3C25F9F4731}" dt="2022-09-22T16:13:42.895" v="32" actId="26606"/>
          <ac:spMkLst>
            <pc:docMk/>
            <pc:sldMk cId="1782805961" sldId="265"/>
            <ac:spMk id="109" creationId="{48CAE4AE-A9DF-45AF-9A9C-1712BC63418E}"/>
          </ac:spMkLst>
        </pc:spChg>
        <pc:spChg chg="add del">
          <ac:chgData name="Elhassan, Aya" userId="87f52590-e43b-4110-bdb2-c9784b755088" providerId="ADAL" clId="{E36DB2D5-9ED0-A448-B885-F3C25F9F4731}" dt="2022-09-22T16:13:42.895" v="32" actId="26606"/>
          <ac:spMkLst>
            <pc:docMk/>
            <pc:sldMk cId="1782805961" sldId="265"/>
            <ac:spMk id="113" creationId="{A95FA40B-90ED-6A50-40AF-9A68640CC445}"/>
          </ac:spMkLst>
        </pc:spChg>
        <pc:spChg chg="add del">
          <ac:chgData name="Elhassan, Aya" userId="87f52590-e43b-4110-bdb2-c9784b755088" providerId="ADAL" clId="{E36DB2D5-9ED0-A448-B885-F3C25F9F4731}" dt="2022-09-22T16:13:42.895" v="32" actId="26606"/>
          <ac:spMkLst>
            <pc:docMk/>
            <pc:sldMk cId="1782805961" sldId="265"/>
            <ac:spMk id="114" creationId="{E972DE0D-2E53-4159-ABD3-C601524262C2}"/>
          </ac:spMkLst>
        </pc:spChg>
        <pc:spChg chg="add del">
          <ac:chgData name="Elhassan, Aya" userId="87f52590-e43b-4110-bdb2-c9784b755088" providerId="ADAL" clId="{E36DB2D5-9ED0-A448-B885-F3C25F9F4731}" dt="2022-09-22T16:13:42.895" v="32" actId="26606"/>
          <ac:spMkLst>
            <pc:docMk/>
            <pc:sldMk cId="1782805961" sldId="265"/>
            <ac:spMk id="115" creationId="{58DFD653-1225-BB5F-6F4F-C0B3C9A891A1}"/>
          </ac:spMkLst>
        </pc:spChg>
        <pc:spChg chg="add del">
          <ac:chgData name="Elhassan, Aya" userId="87f52590-e43b-4110-bdb2-c9784b755088" providerId="ADAL" clId="{E36DB2D5-9ED0-A448-B885-F3C25F9F4731}" dt="2022-09-22T16:13:46.961" v="34" actId="26606"/>
          <ac:spMkLst>
            <pc:docMk/>
            <pc:sldMk cId="1782805961" sldId="265"/>
            <ac:spMk id="117" creationId="{48CAE4AE-A9DF-45AF-9A9C-1712BC63418E}"/>
          </ac:spMkLst>
        </pc:spChg>
        <pc:spChg chg="add del">
          <ac:chgData name="Elhassan, Aya" userId="87f52590-e43b-4110-bdb2-c9784b755088" providerId="ADAL" clId="{E36DB2D5-9ED0-A448-B885-F3C25F9F4731}" dt="2022-09-22T16:13:46.961" v="34" actId="26606"/>
          <ac:spMkLst>
            <pc:docMk/>
            <pc:sldMk cId="1782805961" sldId="265"/>
            <ac:spMk id="140" creationId="{A95FA40B-90ED-6A50-40AF-9A68640CC445}"/>
          </ac:spMkLst>
        </pc:spChg>
        <pc:spChg chg="add del">
          <ac:chgData name="Elhassan, Aya" userId="87f52590-e43b-4110-bdb2-c9784b755088" providerId="ADAL" clId="{E36DB2D5-9ED0-A448-B885-F3C25F9F4731}" dt="2022-09-22T16:13:46.961" v="34" actId="26606"/>
          <ac:spMkLst>
            <pc:docMk/>
            <pc:sldMk cId="1782805961" sldId="265"/>
            <ac:spMk id="141" creationId="{E972DE0D-2E53-4159-ABD3-C601524262C2}"/>
          </ac:spMkLst>
        </pc:spChg>
        <pc:spChg chg="add del">
          <ac:chgData name="Elhassan, Aya" userId="87f52590-e43b-4110-bdb2-c9784b755088" providerId="ADAL" clId="{E36DB2D5-9ED0-A448-B885-F3C25F9F4731}" dt="2022-09-22T16:13:46.961" v="34" actId="26606"/>
          <ac:spMkLst>
            <pc:docMk/>
            <pc:sldMk cId="1782805961" sldId="265"/>
            <ac:spMk id="142" creationId="{7DB62251-D80C-A7C6-8C34-D93DC16E8327}"/>
          </ac:spMkLst>
        </pc:spChg>
        <pc:spChg chg="add del">
          <ac:chgData name="Elhassan, Aya" userId="87f52590-e43b-4110-bdb2-c9784b755088" providerId="ADAL" clId="{E36DB2D5-9ED0-A448-B885-F3C25F9F4731}" dt="2022-09-22T16:13:49.217" v="36" actId="26606"/>
          <ac:spMkLst>
            <pc:docMk/>
            <pc:sldMk cId="1782805961" sldId="265"/>
            <ac:spMk id="144" creationId="{48CAE4AE-A9DF-45AF-9A9C-1712BC63418E}"/>
          </ac:spMkLst>
        </pc:spChg>
        <pc:spChg chg="add del">
          <ac:chgData name="Elhassan, Aya" userId="87f52590-e43b-4110-bdb2-c9784b755088" providerId="ADAL" clId="{E36DB2D5-9ED0-A448-B885-F3C25F9F4731}" dt="2022-09-22T16:13:49.217" v="36" actId="26606"/>
          <ac:spMkLst>
            <pc:docMk/>
            <pc:sldMk cId="1782805961" sldId="265"/>
            <ac:spMk id="148" creationId="{A95FA40B-90ED-6A50-40AF-9A68640CC445}"/>
          </ac:spMkLst>
        </pc:spChg>
        <pc:spChg chg="add del">
          <ac:chgData name="Elhassan, Aya" userId="87f52590-e43b-4110-bdb2-c9784b755088" providerId="ADAL" clId="{E36DB2D5-9ED0-A448-B885-F3C25F9F4731}" dt="2022-09-22T16:13:49.217" v="36" actId="26606"/>
          <ac:spMkLst>
            <pc:docMk/>
            <pc:sldMk cId="1782805961" sldId="265"/>
            <ac:spMk id="149" creationId="{E972DE0D-2E53-4159-ABD3-C601524262C2}"/>
          </ac:spMkLst>
        </pc:spChg>
        <pc:spChg chg="add del">
          <ac:chgData name="Elhassan, Aya" userId="87f52590-e43b-4110-bdb2-c9784b755088" providerId="ADAL" clId="{E36DB2D5-9ED0-A448-B885-F3C25F9F4731}" dt="2022-09-22T16:13:49.217" v="36" actId="26606"/>
          <ac:spMkLst>
            <pc:docMk/>
            <pc:sldMk cId="1782805961" sldId="265"/>
            <ac:spMk id="150" creationId="{58DFD653-1225-BB5F-6F4F-C0B3C9A891A1}"/>
          </ac:spMkLst>
        </pc:spChg>
        <pc:spChg chg="add">
          <ac:chgData name="Elhassan, Aya" userId="87f52590-e43b-4110-bdb2-c9784b755088" providerId="ADAL" clId="{E36DB2D5-9ED0-A448-B885-F3C25F9F4731}" dt="2022-09-22T16:13:49.231" v="37" actId="26606"/>
          <ac:spMkLst>
            <pc:docMk/>
            <pc:sldMk cId="1782805961" sldId="265"/>
            <ac:spMk id="152" creationId="{48CAE4AE-A9DF-45AF-9A9C-1712BC63418E}"/>
          </ac:spMkLst>
        </pc:spChg>
        <pc:spChg chg="add mod">
          <ac:chgData name="Elhassan, Aya" userId="87f52590-e43b-4110-bdb2-c9784b755088" providerId="ADAL" clId="{E36DB2D5-9ED0-A448-B885-F3C25F9F4731}" dt="2022-09-23T16:39:10.830" v="516" actId="20577"/>
          <ac:spMkLst>
            <pc:docMk/>
            <pc:sldMk cId="1782805961" sldId="265"/>
            <ac:spMk id="175" creationId="{A95FA40B-90ED-6A50-40AF-9A68640CC445}"/>
          </ac:spMkLst>
        </pc:spChg>
        <pc:spChg chg="add">
          <ac:chgData name="Elhassan, Aya" userId="87f52590-e43b-4110-bdb2-c9784b755088" providerId="ADAL" clId="{E36DB2D5-9ED0-A448-B885-F3C25F9F4731}" dt="2022-09-22T16:13:49.231" v="37" actId="26606"/>
          <ac:spMkLst>
            <pc:docMk/>
            <pc:sldMk cId="1782805961" sldId="265"/>
            <ac:spMk id="176" creationId="{E972DE0D-2E53-4159-ABD3-C601524262C2}"/>
          </ac:spMkLst>
        </pc:spChg>
        <pc:spChg chg="add">
          <ac:chgData name="Elhassan, Aya" userId="87f52590-e43b-4110-bdb2-c9784b755088" providerId="ADAL" clId="{E36DB2D5-9ED0-A448-B885-F3C25F9F4731}" dt="2022-09-22T16:13:49.231" v="37" actId="26606"/>
          <ac:spMkLst>
            <pc:docMk/>
            <pc:sldMk cId="1782805961" sldId="265"/>
            <ac:spMk id="177" creationId="{7DB62251-D80C-A7C6-8C34-D93DC16E8327}"/>
          </ac:spMkLst>
        </pc:spChg>
        <pc:grpChg chg="add del">
          <ac:chgData name="Elhassan, Aya" userId="87f52590-e43b-4110-bdb2-c9784b755088" providerId="ADAL" clId="{E36DB2D5-9ED0-A448-B885-F3C25F9F4731}" dt="2022-09-22T16:13:31.281" v="20" actId="26606"/>
          <ac:grpSpMkLst>
            <pc:docMk/>
            <pc:sldMk cId="1782805961" sldId="265"/>
            <ac:grpSpMk id="16" creationId="{4800B320-C486-4967-AFB8-58E3EBDA9EF5}"/>
          </ac:grpSpMkLst>
        </pc:grpChg>
        <pc:grpChg chg="add del">
          <ac:chgData name="Elhassan, Aya" userId="87f52590-e43b-4110-bdb2-c9784b755088" providerId="ADAL" clId="{E36DB2D5-9ED0-A448-B885-F3C25F9F4731}" dt="2022-09-22T16:13:36.243" v="24" actId="26606"/>
          <ac:grpSpMkLst>
            <pc:docMk/>
            <pc:sldMk cId="1782805961" sldId="265"/>
            <ac:grpSpMk id="18" creationId="{6C272060-BC98-4C91-A58F-4DFEC566CF7F}"/>
          </ac:grpSpMkLst>
        </pc:grpChg>
        <pc:grpChg chg="add del">
          <ac:chgData name="Elhassan, Aya" userId="87f52590-e43b-4110-bdb2-c9784b755088" providerId="ADAL" clId="{E36DB2D5-9ED0-A448-B885-F3C25F9F4731}" dt="2022-09-22T16:13:34.969" v="22" actId="26606"/>
          <ac:grpSpMkLst>
            <pc:docMk/>
            <pc:sldMk cId="1782805961" sldId="265"/>
            <ac:grpSpMk id="39" creationId="{9EA06921-3C0C-4126-AF75-9499D48390C3}"/>
          </ac:grpSpMkLst>
        </pc:grpChg>
        <pc:grpChg chg="add del">
          <ac:chgData name="Elhassan, Aya" userId="87f52590-e43b-4110-bdb2-c9784b755088" providerId="ADAL" clId="{E36DB2D5-9ED0-A448-B885-F3C25F9F4731}" dt="2022-09-22T16:13:38.595" v="26" actId="26606"/>
          <ac:grpSpMkLst>
            <pc:docMk/>
            <pc:sldMk cId="1782805961" sldId="265"/>
            <ac:grpSpMk id="48" creationId="{6C272060-BC98-4C91-A58F-4DFEC566CF7F}"/>
          </ac:grpSpMkLst>
        </pc:grpChg>
        <pc:grpChg chg="add del">
          <ac:chgData name="Elhassan, Aya" userId="87f52590-e43b-4110-bdb2-c9784b755088" providerId="ADAL" clId="{E36DB2D5-9ED0-A448-B885-F3C25F9F4731}" dt="2022-09-22T16:13:39.635" v="28" actId="26606"/>
          <ac:grpSpMkLst>
            <pc:docMk/>
            <pc:sldMk cId="1782805961" sldId="265"/>
            <ac:grpSpMk id="75" creationId="{6C272060-BC98-4C91-A58F-4DFEC566CF7F}"/>
          </ac:grpSpMkLst>
        </pc:grpChg>
        <pc:grpChg chg="add del">
          <ac:chgData name="Elhassan, Aya" userId="87f52590-e43b-4110-bdb2-c9784b755088" providerId="ADAL" clId="{E36DB2D5-9ED0-A448-B885-F3C25F9F4731}" dt="2022-09-22T16:13:41.137" v="30" actId="26606"/>
          <ac:grpSpMkLst>
            <pc:docMk/>
            <pc:sldMk cId="1782805961" sldId="265"/>
            <ac:grpSpMk id="83" creationId="{6C272060-BC98-4C91-A58F-4DFEC566CF7F}"/>
          </ac:grpSpMkLst>
        </pc:grpChg>
        <pc:grpChg chg="add del">
          <ac:chgData name="Elhassan, Aya" userId="87f52590-e43b-4110-bdb2-c9784b755088" providerId="ADAL" clId="{E36DB2D5-9ED0-A448-B885-F3C25F9F4731}" dt="2022-09-22T16:13:42.895" v="32" actId="26606"/>
          <ac:grpSpMkLst>
            <pc:docMk/>
            <pc:sldMk cId="1782805961" sldId="265"/>
            <ac:grpSpMk id="110" creationId="{6C272060-BC98-4C91-A58F-4DFEC566CF7F}"/>
          </ac:grpSpMkLst>
        </pc:grpChg>
        <pc:grpChg chg="add del">
          <ac:chgData name="Elhassan, Aya" userId="87f52590-e43b-4110-bdb2-c9784b755088" providerId="ADAL" clId="{E36DB2D5-9ED0-A448-B885-F3C25F9F4731}" dt="2022-09-22T16:13:46.961" v="34" actId="26606"/>
          <ac:grpSpMkLst>
            <pc:docMk/>
            <pc:sldMk cId="1782805961" sldId="265"/>
            <ac:grpSpMk id="118" creationId="{6C272060-BC98-4C91-A58F-4DFEC566CF7F}"/>
          </ac:grpSpMkLst>
        </pc:grpChg>
        <pc:grpChg chg="add del">
          <ac:chgData name="Elhassan, Aya" userId="87f52590-e43b-4110-bdb2-c9784b755088" providerId="ADAL" clId="{E36DB2D5-9ED0-A448-B885-F3C25F9F4731}" dt="2022-09-22T16:13:49.217" v="36" actId="26606"/>
          <ac:grpSpMkLst>
            <pc:docMk/>
            <pc:sldMk cId="1782805961" sldId="265"/>
            <ac:grpSpMk id="145" creationId="{6C272060-BC98-4C91-A58F-4DFEC566CF7F}"/>
          </ac:grpSpMkLst>
        </pc:grpChg>
        <pc:grpChg chg="add">
          <ac:chgData name="Elhassan, Aya" userId="87f52590-e43b-4110-bdb2-c9784b755088" providerId="ADAL" clId="{E36DB2D5-9ED0-A448-B885-F3C25F9F4731}" dt="2022-09-22T16:13:49.231" v="37" actId="26606"/>
          <ac:grpSpMkLst>
            <pc:docMk/>
            <pc:sldMk cId="1782805961" sldId="265"/>
            <ac:grpSpMk id="153" creationId="{6C272060-BC98-4C91-A58F-4DFEC566CF7F}"/>
          </ac:grpSpMkLst>
        </pc:grpChg>
        <pc:picChg chg="add del mod">
          <ac:chgData name="Elhassan, Aya" userId="87f52590-e43b-4110-bdb2-c9784b755088" providerId="ADAL" clId="{E36DB2D5-9ED0-A448-B885-F3C25F9F4731}" dt="2022-09-22T16:13:24.478" v="15" actId="478"/>
          <ac:picMkLst>
            <pc:docMk/>
            <pc:sldMk cId="1782805961" sldId="265"/>
            <ac:picMk id="5" creationId="{4CC0B2BE-7C45-EC8E-EF8A-FA49891ED29C}"/>
          </ac:picMkLst>
        </pc:picChg>
        <pc:picChg chg="add del mod">
          <ac:chgData name="Elhassan, Aya" userId="87f52590-e43b-4110-bdb2-c9784b755088" providerId="ADAL" clId="{E36DB2D5-9ED0-A448-B885-F3C25F9F4731}" dt="2022-09-23T16:40:01.851" v="517" actId="478"/>
          <ac:picMkLst>
            <pc:docMk/>
            <pc:sldMk cId="1782805961" sldId="265"/>
            <ac:picMk id="9" creationId="{E3D60796-B414-411B-4F64-58089163A30E}"/>
          </ac:picMkLst>
        </pc:picChg>
      </pc:sldChg>
      <pc:sldChg chg="addSp delSp modSp new add del mod setBg setClrOvrMap">
        <pc:chgData name="Elhassan, Aya" userId="87f52590-e43b-4110-bdb2-c9784b755088" providerId="ADAL" clId="{E36DB2D5-9ED0-A448-B885-F3C25F9F4731}" dt="2022-09-23T16:36:53.334" v="403" actId="2696"/>
        <pc:sldMkLst>
          <pc:docMk/>
          <pc:sldMk cId="3375279191" sldId="266"/>
        </pc:sldMkLst>
        <pc:spChg chg="mod">
          <ac:chgData name="Elhassan, Aya" userId="87f52590-e43b-4110-bdb2-c9784b755088" providerId="ADAL" clId="{E36DB2D5-9ED0-A448-B885-F3C25F9F4731}" dt="2022-09-23T16:29:22.814" v="244" actId="20577"/>
          <ac:spMkLst>
            <pc:docMk/>
            <pc:sldMk cId="3375279191" sldId="266"/>
            <ac:spMk id="2" creationId="{08AB526F-C1D5-85B7-EA6E-6F6FB16F6BEB}"/>
          </ac:spMkLst>
        </pc:spChg>
        <pc:spChg chg="add del">
          <ac:chgData name="Elhassan, Aya" userId="87f52590-e43b-4110-bdb2-c9784b755088" providerId="ADAL" clId="{E36DB2D5-9ED0-A448-B885-F3C25F9F4731}" dt="2022-09-23T16:28:58.739" v="213"/>
          <ac:spMkLst>
            <pc:docMk/>
            <pc:sldMk cId="3375279191" sldId="266"/>
            <ac:spMk id="3" creationId="{BA1E1747-B14D-F3E6-A715-C7BB86B66D29}"/>
          </ac:spMkLst>
        </pc:spChg>
        <pc:spChg chg="add del">
          <ac:chgData name="Elhassan, Aya" userId="87f52590-e43b-4110-bdb2-c9784b755088" providerId="ADAL" clId="{E36DB2D5-9ED0-A448-B885-F3C25F9F4731}" dt="2022-09-23T16:27:04.226" v="148" actId="26606"/>
          <ac:spMkLst>
            <pc:docMk/>
            <pc:sldMk cId="3375279191" sldId="266"/>
            <ac:spMk id="9" creationId="{2CAD1DF9-E441-2651-B793-8B7038264222}"/>
          </ac:spMkLst>
        </pc:spChg>
        <pc:spChg chg="add del">
          <ac:chgData name="Elhassan, Aya" userId="87f52590-e43b-4110-bdb2-c9784b755088" providerId="ADAL" clId="{E36DB2D5-9ED0-A448-B885-F3C25F9F4731}" dt="2022-09-23T16:27:04.226" v="148" actId="26606"/>
          <ac:spMkLst>
            <pc:docMk/>
            <pc:sldMk cId="3375279191" sldId="266"/>
            <ac:spMk id="12" creationId="{A3BAF07C-C39E-42EB-BB22-8D46691D9735}"/>
          </ac:spMkLst>
        </pc:spChg>
        <pc:spChg chg="add">
          <ac:chgData name="Elhassan, Aya" userId="87f52590-e43b-4110-bdb2-c9784b755088" providerId="ADAL" clId="{E36DB2D5-9ED0-A448-B885-F3C25F9F4731}" dt="2022-09-23T16:29:15.009" v="216" actId="26606"/>
          <ac:spMkLst>
            <pc:docMk/>
            <pc:sldMk cId="3375279191" sldId="266"/>
            <ac:spMk id="17" creationId="{A3BAF07C-C39E-42EB-BB22-8D46691D9735}"/>
          </ac:spMkLst>
        </pc:spChg>
        <pc:spChg chg="add mod">
          <ac:chgData name="Elhassan, Aya" userId="87f52590-e43b-4110-bdb2-c9784b755088" providerId="ADAL" clId="{E36DB2D5-9ED0-A448-B885-F3C25F9F4731}" dt="2022-09-23T16:36:40.374" v="399" actId="21"/>
          <ac:spMkLst>
            <pc:docMk/>
            <pc:sldMk cId="3375279191" sldId="266"/>
            <ac:spMk id="18" creationId="{D0C7D9FB-8AEB-2480-9A9E-D6B5F730D224}"/>
          </ac:spMkLst>
        </pc:spChg>
        <pc:spChg chg="add del">
          <ac:chgData name="Elhassan, Aya" userId="87f52590-e43b-4110-bdb2-c9784b755088" providerId="ADAL" clId="{E36DB2D5-9ED0-A448-B885-F3C25F9F4731}" dt="2022-09-23T16:27:10.949" v="150" actId="26606"/>
          <ac:spMkLst>
            <pc:docMk/>
            <pc:sldMk cId="3375279191" sldId="266"/>
            <ac:spMk id="36" creationId="{48CAE4AE-A9DF-45AF-9A9C-1712BC63418E}"/>
          </ac:spMkLst>
        </pc:spChg>
        <pc:spChg chg="add del">
          <ac:chgData name="Elhassan, Aya" userId="87f52590-e43b-4110-bdb2-c9784b755088" providerId="ADAL" clId="{E36DB2D5-9ED0-A448-B885-F3C25F9F4731}" dt="2022-09-23T16:27:10.949" v="150" actId="26606"/>
          <ac:spMkLst>
            <pc:docMk/>
            <pc:sldMk cId="3375279191" sldId="266"/>
            <ac:spMk id="37" creationId="{E972DE0D-2E53-4159-ABD3-C601524262C2}"/>
          </ac:spMkLst>
        </pc:spChg>
        <pc:spChg chg="add del">
          <ac:chgData name="Elhassan, Aya" userId="87f52590-e43b-4110-bdb2-c9784b755088" providerId="ADAL" clId="{E36DB2D5-9ED0-A448-B885-F3C25F9F4731}" dt="2022-09-23T16:27:10.949" v="150" actId="26606"/>
          <ac:spMkLst>
            <pc:docMk/>
            <pc:sldMk cId="3375279191" sldId="266"/>
            <ac:spMk id="39" creationId="{205E6406-DFE5-004A-F9B1-016AC5BBC09C}"/>
          </ac:spMkLst>
        </pc:spChg>
        <pc:spChg chg="add del">
          <ac:chgData name="Elhassan, Aya" userId="87f52590-e43b-4110-bdb2-c9784b755088" providerId="ADAL" clId="{E36DB2D5-9ED0-A448-B885-F3C25F9F4731}" dt="2022-09-23T16:28:48.879" v="206" actId="26606"/>
          <ac:spMkLst>
            <pc:docMk/>
            <pc:sldMk cId="3375279191" sldId="266"/>
            <ac:spMk id="41" creationId="{A3BAF07C-C39E-42EB-BB22-8D46691D9735}"/>
          </ac:spMkLst>
        </pc:spChg>
        <pc:spChg chg="add del">
          <ac:chgData name="Elhassan, Aya" userId="87f52590-e43b-4110-bdb2-c9784b755088" providerId="ADAL" clId="{E36DB2D5-9ED0-A448-B885-F3C25F9F4731}" dt="2022-09-23T16:28:48.879" v="206" actId="26606"/>
          <ac:spMkLst>
            <pc:docMk/>
            <pc:sldMk cId="3375279191" sldId="266"/>
            <ac:spMk id="62" creationId="{2CAD1DF9-E441-2651-B793-8B7038264222}"/>
          </ac:spMkLst>
        </pc:spChg>
        <pc:grpChg chg="add del">
          <ac:chgData name="Elhassan, Aya" userId="87f52590-e43b-4110-bdb2-c9784b755088" providerId="ADAL" clId="{E36DB2D5-9ED0-A448-B885-F3C25F9F4731}" dt="2022-09-23T16:27:04.226" v="148" actId="26606"/>
          <ac:grpSpMkLst>
            <pc:docMk/>
            <pc:sldMk cId="3375279191" sldId="266"/>
            <ac:grpSpMk id="14" creationId="{D8E9CF54-0466-4261-9E62-0249E60E1886}"/>
          </ac:grpSpMkLst>
        </pc:grpChg>
        <pc:grpChg chg="add">
          <ac:chgData name="Elhassan, Aya" userId="87f52590-e43b-4110-bdb2-c9784b755088" providerId="ADAL" clId="{E36DB2D5-9ED0-A448-B885-F3C25F9F4731}" dt="2022-09-23T16:29:15.009" v="216" actId="26606"/>
          <ac:grpSpMkLst>
            <pc:docMk/>
            <pc:sldMk cId="3375279191" sldId="266"/>
            <ac:grpSpMk id="19" creationId="{D8E9CF54-0466-4261-9E62-0249E60E1886}"/>
          </ac:grpSpMkLst>
        </pc:grpChg>
        <pc:grpChg chg="add del">
          <ac:chgData name="Elhassan, Aya" userId="87f52590-e43b-4110-bdb2-c9784b755088" providerId="ADAL" clId="{E36DB2D5-9ED0-A448-B885-F3C25F9F4731}" dt="2022-09-23T16:27:10.949" v="150" actId="26606"/>
          <ac:grpSpMkLst>
            <pc:docMk/>
            <pc:sldMk cId="3375279191" sldId="266"/>
            <ac:grpSpMk id="38" creationId="{6C272060-BC98-4C91-A58F-4DFEC566CF7F}"/>
          </ac:grpSpMkLst>
        </pc:grpChg>
        <pc:grpChg chg="add del">
          <ac:chgData name="Elhassan, Aya" userId="87f52590-e43b-4110-bdb2-c9784b755088" providerId="ADAL" clId="{E36DB2D5-9ED0-A448-B885-F3C25F9F4731}" dt="2022-09-23T16:28:48.879" v="206" actId="26606"/>
          <ac:grpSpMkLst>
            <pc:docMk/>
            <pc:sldMk cId="3375279191" sldId="266"/>
            <ac:grpSpMk id="42" creationId="{D8E9CF54-0466-4261-9E62-0249E60E1886}"/>
          </ac:grpSpMkLst>
        </pc:grpChg>
        <pc:picChg chg="add del mod">
          <ac:chgData name="Elhassan, Aya" userId="87f52590-e43b-4110-bdb2-c9784b755088" providerId="ADAL" clId="{E36DB2D5-9ED0-A448-B885-F3C25F9F4731}" dt="2022-09-23T16:28:48.984" v="208"/>
          <ac:picMkLst>
            <pc:docMk/>
            <pc:sldMk cId="3375279191" sldId="266"/>
            <ac:picMk id="5" creationId="{F2A2EF34-33D4-8CDC-896D-52BC42BFEFC7}"/>
          </ac:picMkLst>
        </pc:picChg>
        <pc:picChg chg="add del mod">
          <ac:chgData name="Elhassan, Aya" userId="87f52590-e43b-4110-bdb2-c9784b755088" providerId="ADAL" clId="{E36DB2D5-9ED0-A448-B885-F3C25F9F4731}" dt="2022-09-23T16:28:45.552" v="198"/>
          <ac:picMkLst>
            <pc:docMk/>
            <pc:sldMk cId="3375279191" sldId="266"/>
            <ac:picMk id="7" creationId="{43727A00-77CC-1B34-6909-F4CE54F959F1}"/>
          </ac:picMkLst>
        </pc:picChg>
        <pc:picChg chg="add mod">
          <ac:chgData name="Elhassan, Aya" userId="87f52590-e43b-4110-bdb2-c9784b755088" providerId="ADAL" clId="{E36DB2D5-9ED0-A448-B885-F3C25F9F4731}" dt="2022-09-23T16:29:15.009" v="216" actId="26606"/>
          <ac:picMkLst>
            <pc:docMk/>
            <pc:sldMk cId="3375279191" sldId="266"/>
            <ac:picMk id="10" creationId="{665EA597-A70D-4064-127B-A2D9DF4F87C4}"/>
          </ac:picMkLst>
        </pc:picChg>
      </pc:sldChg>
      <pc:sldChg chg="addSp delSp modSp new mod setBg setClrOvrMap">
        <pc:chgData name="Elhassan, Aya" userId="87f52590-e43b-4110-bdb2-c9784b755088" providerId="ADAL" clId="{E36DB2D5-9ED0-A448-B885-F3C25F9F4731}" dt="2022-09-23T16:57:30.593" v="1243" actId="1076"/>
        <pc:sldMkLst>
          <pc:docMk/>
          <pc:sldMk cId="737058858" sldId="267"/>
        </pc:sldMkLst>
        <pc:spChg chg="mod">
          <ac:chgData name="Elhassan, Aya" userId="87f52590-e43b-4110-bdb2-c9784b755088" providerId="ADAL" clId="{E36DB2D5-9ED0-A448-B885-F3C25F9F4731}" dt="2022-09-23T16:57:05.942" v="1238" actId="26606"/>
          <ac:spMkLst>
            <pc:docMk/>
            <pc:sldMk cId="737058858" sldId="267"/>
            <ac:spMk id="2" creationId="{6B7082FF-729A-00CB-2DDC-6755F5589C6A}"/>
          </ac:spMkLst>
        </pc:spChg>
        <pc:spChg chg="del">
          <ac:chgData name="Elhassan, Aya" userId="87f52590-e43b-4110-bdb2-c9784b755088" providerId="ADAL" clId="{E36DB2D5-9ED0-A448-B885-F3C25F9F4731}" dt="2022-09-23T16:35:13.320" v="364"/>
          <ac:spMkLst>
            <pc:docMk/>
            <pc:sldMk cId="737058858" sldId="267"/>
            <ac:spMk id="3" creationId="{32E63E2B-D1E3-597F-A88F-4898E4F3EDED}"/>
          </ac:spMkLst>
        </pc:spChg>
        <pc:spChg chg="add mod">
          <ac:chgData name="Elhassan, Aya" userId="87f52590-e43b-4110-bdb2-c9784b755088" providerId="ADAL" clId="{E36DB2D5-9ED0-A448-B885-F3C25F9F4731}" dt="2022-09-23T16:57:20.227" v="1241" actId="1076"/>
          <ac:spMkLst>
            <pc:docMk/>
            <pc:sldMk cId="737058858" sldId="267"/>
            <ac:spMk id="9" creationId="{A7D7E9F3-665C-575A-2C09-2A8DF0B98B98}"/>
          </ac:spMkLst>
        </pc:spChg>
        <pc:spChg chg="add del">
          <ac:chgData name="Elhassan, Aya" userId="87f52590-e43b-4110-bdb2-c9784b755088" providerId="ADAL" clId="{E36DB2D5-9ED0-A448-B885-F3C25F9F4731}" dt="2022-09-23T16:57:05.942" v="1238" actId="26606"/>
          <ac:spMkLst>
            <pc:docMk/>
            <pc:sldMk cId="737058858" sldId="267"/>
            <ac:spMk id="12" creationId="{A3BAF07C-C39E-42EB-BB22-8D46691D9735}"/>
          </ac:spMkLst>
        </pc:spChg>
        <pc:spChg chg="add del">
          <ac:chgData name="Elhassan, Aya" userId="87f52590-e43b-4110-bdb2-c9784b755088" providerId="ADAL" clId="{E36DB2D5-9ED0-A448-B885-F3C25F9F4731}" dt="2022-09-23T16:57:05.942" v="1238" actId="26606"/>
          <ac:spMkLst>
            <pc:docMk/>
            <pc:sldMk cId="737058858" sldId="267"/>
            <ac:spMk id="35" creationId="{44C110BA-81E8-4247-853A-5F2B93E92E46}"/>
          </ac:spMkLst>
        </pc:spChg>
        <pc:spChg chg="add del">
          <ac:chgData name="Elhassan, Aya" userId="87f52590-e43b-4110-bdb2-c9784b755088" providerId="ADAL" clId="{E36DB2D5-9ED0-A448-B885-F3C25F9F4731}" dt="2022-09-23T16:56:53.602" v="1231" actId="26606"/>
          <ac:spMkLst>
            <pc:docMk/>
            <pc:sldMk cId="737058858" sldId="267"/>
            <ac:spMk id="40" creationId="{17D615BD-F761-402C-9FFB-C47F6F1108E5}"/>
          </ac:spMkLst>
        </pc:spChg>
        <pc:spChg chg="add del">
          <ac:chgData name="Elhassan, Aya" userId="87f52590-e43b-4110-bdb2-c9784b755088" providerId="ADAL" clId="{E36DB2D5-9ED0-A448-B885-F3C25F9F4731}" dt="2022-09-23T16:56:53.602" v="1231" actId="26606"/>
          <ac:spMkLst>
            <pc:docMk/>
            <pc:sldMk cId="737058858" sldId="267"/>
            <ac:spMk id="70" creationId="{B43E3F57-8521-4C38-8B54-70B06426C8E4}"/>
          </ac:spMkLst>
        </pc:spChg>
        <pc:spChg chg="add del">
          <ac:chgData name="Elhassan, Aya" userId="87f52590-e43b-4110-bdb2-c9784b755088" providerId="ADAL" clId="{E36DB2D5-9ED0-A448-B885-F3C25F9F4731}" dt="2022-09-23T16:56:56.315" v="1233" actId="26606"/>
          <ac:spMkLst>
            <pc:docMk/>
            <pc:sldMk cId="737058858" sldId="267"/>
            <ac:spMk id="72" creationId="{7CC9829A-26F6-4595-8608-1A9F57DA7504}"/>
          </ac:spMkLst>
        </pc:spChg>
        <pc:spChg chg="add del">
          <ac:chgData name="Elhassan, Aya" userId="87f52590-e43b-4110-bdb2-c9784b755088" providerId="ADAL" clId="{E36DB2D5-9ED0-A448-B885-F3C25F9F4731}" dt="2022-09-23T16:57:02.640" v="1235" actId="26606"/>
          <ac:spMkLst>
            <pc:docMk/>
            <pc:sldMk cId="737058858" sldId="267"/>
            <ac:spMk id="100" creationId="{9ADD1C7C-AAD8-4906-B6DA-ED107005629A}"/>
          </ac:spMkLst>
        </pc:spChg>
        <pc:spChg chg="add del">
          <ac:chgData name="Elhassan, Aya" userId="87f52590-e43b-4110-bdb2-c9784b755088" providerId="ADAL" clId="{E36DB2D5-9ED0-A448-B885-F3C25F9F4731}" dt="2022-09-23T16:57:05.924" v="1237" actId="26606"/>
          <ac:spMkLst>
            <pc:docMk/>
            <pc:sldMk cId="737058858" sldId="267"/>
            <ac:spMk id="104" creationId="{420F26D3-3E8E-4DBE-990B-7E0FA20C438C}"/>
          </ac:spMkLst>
        </pc:spChg>
        <pc:spChg chg="add">
          <ac:chgData name="Elhassan, Aya" userId="87f52590-e43b-4110-bdb2-c9784b755088" providerId="ADAL" clId="{E36DB2D5-9ED0-A448-B885-F3C25F9F4731}" dt="2022-09-23T16:57:05.942" v="1238" actId="26606"/>
          <ac:spMkLst>
            <pc:docMk/>
            <pc:sldMk cId="737058858" sldId="267"/>
            <ac:spMk id="132" creationId="{46D7320D-AB25-4689-9709-D27FF235340B}"/>
          </ac:spMkLst>
        </pc:spChg>
        <pc:grpChg chg="add del">
          <ac:chgData name="Elhassan, Aya" userId="87f52590-e43b-4110-bdb2-c9784b755088" providerId="ADAL" clId="{E36DB2D5-9ED0-A448-B885-F3C25F9F4731}" dt="2022-09-23T16:57:05.942" v="1238" actId="26606"/>
          <ac:grpSpMkLst>
            <pc:docMk/>
            <pc:sldMk cId="737058858" sldId="267"/>
            <ac:grpSpMk id="14" creationId="{D8E9CF54-0466-4261-9E62-0249E60E1886}"/>
          </ac:grpSpMkLst>
        </pc:grpChg>
        <pc:grpChg chg="add del">
          <ac:chgData name="Elhassan, Aya" userId="87f52590-e43b-4110-bdb2-c9784b755088" providerId="ADAL" clId="{E36DB2D5-9ED0-A448-B885-F3C25F9F4731}" dt="2022-09-23T16:56:53.602" v="1231" actId="26606"/>
          <ac:grpSpMkLst>
            <pc:docMk/>
            <pc:sldMk cId="737058858" sldId="267"/>
            <ac:grpSpMk id="42" creationId="{7F339C06-755E-4B75-A9EF-348BE1C7A7AE}"/>
          </ac:grpSpMkLst>
        </pc:grpChg>
        <pc:grpChg chg="add del">
          <ac:chgData name="Elhassan, Aya" userId="87f52590-e43b-4110-bdb2-c9784b755088" providerId="ADAL" clId="{E36DB2D5-9ED0-A448-B885-F3C25F9F4731}" dt="2022-09-23T16:56:53.602" v="1231" actId="26606"/>
          <ac:grpSpMkLst>
            <pc:docMk/>
            <pc:sldMk cId="737058858" sldId="267"/>
            <ac:grpSpMk id="65" creationId="{7ED00603-AF66-483B-8A37-EF4FB27B5B8A}"/>
          </ac:grpSpMkLst>
        </pc:grpChg>
        <pc:grpChg chg="add del">
          <ac:chgData name="Elhassan, Aya" userId="87f52590-e43b-4110-bdb2-c9784b755088" providerId="ADAL" clId="{E36DB2D5-9ED0-A448-B885-F3C25F9F4731}" dt="2022-09-23T16:56:56.315" v="1233" actId="26606"/>
          <ac:grpSpMkLst>
            <pc:docMk/>
            <pc:sldMk cId="737058858" sldId="267"/>
            <ac:grpSpMk id="73" creationId="{75343792-FB15-4868-8582-6FB07FD06552}"/>
          </ac:grpSpMkLst>
        </pc:grpChg>
        <pc:grpChg chg="add del">
          <ac:chgData name="Elhassan, Aya" userId="87f52590-e43b-4110-bdb2-c9784b755088" providerId="ADAL" clId="{E36DB2D5-9ED0-A448-B885-F3C25F9F4731}" dt="2022-09-23T16:56:56.315" v="1233" actId="26606"/>
          <ac:grpSpMkLst>
            <pc:docMk/>
            <pc:sldMk cId="737058858" sldId="267"/>
            <ac:grpSpMk id="95" creationId="{F594A2EF-2FF2-48A2-91C9-02790030750B}"/>
          </ac:grpSpMkLst>
        </pc:grpChg>
        <pc:grpChg chg="add del">
          <ac:chgData name="Elhassan, Aya" userId="87f52590-e43b-4110-bdb2-c9784b755088" providerId="ADAL" clId="{E36DB2D5-9ED0-A448-B885-F3C25F9F4731}" dt="2022-09-23T16:57:02.640" v="1235" actId="26606"/>
          <ac:grpSpMkLst>
            <pc:docMk/>
            <pc:sldMk cId="737058858" sldId="267"/>
            <ac:grpSpMk id="101" creationId="{37F3AB03-9860-4225-8853-9C29A150F3DC}"/>
          </ac:grpSpMkLst>
        </pc:grpChg>
        <pc:grpChg chg="add del">
          <ac:chgData name="Elhassan, Aya" userId="87f52590-e43b-4110-bdb2-c9784b755088" providerId="ADAL" clId="{E36DB2D5-9ED0-A448-B885-F3C25F9F4731}" dt="2022-09-23T16:57:02.640" v="1235" actId="26606"/>
          <ac:grpSpMkLst>
            <pc:docMk/>
            <pc:sldMk cId="737058858" sldId="267"/>
            <ac:grpSpMk id="102" creationId="{DB07C654-DAFC-488C-AFBF-5F2E923F2716}"/>
          </ac:grpSpMkLst>
        </pc:grpChg>
        <pc:grpChg chg="add del">
          <ac:chgData name="Elhassan, Aya" userId="87f52590-e43b-4110-bdb2-c9784b755088" providerId="ADAL" clId="{E36DB2D5-9ED0-A448-B885-F3C25F9F4731}" dt="2022-09-23T16:57:05.924" v="1237" actId="26606"/>
          <ac:grpSpMkLst>
            <pc:docMk/>
            <pc:sldMk cId="737058858" sldId="267"/>
            <ac:grpSpMk id="105" creationId="{722ABC6A-2294-4E4E-AE51-D0B892F70C12}"/>
          </ac:grpSpMkLst>
        </pc:grpChg>
        <pc:grpChg chg="add del">
          <ac:chgData name="Elhassan, Aya" userId="87f52590-e43b-4110-bdb2-c9784b755088" providerId="ADAL" clId="{E36DB2D5-9ED0-A448-B885-F3C25F9F4731}" dt="2022-09-23T16:57:05.924" v="1237" actId="26606"/>
          <ac:grpSpMkLst>
            <pc:docMk/>
            <pc:sldMk cId="737058858" sldId="267"/>
            <ac:grpSpMk id="127" creationId="{D239098C-7E72-4888-8711-496779E31023}"/>
          </ac:grpSpMkLst>
        </pc:grpChg>
        <pc:grpChg chg="add">
          <ac:chgData name="Elhassan, Aya" userId="87f52590-e43b-4110-bdb2-c9784b755088" providerId="ADAL" clId="{E36DB2D5-9ED0-A448-B885-F3C25F9F4731}" dt="2022-09-23T16:57:05.942" v="1238" actId="26606"/>
          <ac:grpSpMkLst>
            <pc:docMk/>
            <pc:sldMk cId="737058858" sldId="267"/>
            <ac:grpSpMk id="133" creationId="{C6D17DA0-CF9F-4758-9F4D-025230277CCE}"/>
          </ac:grpSpMkLst>
        </pc:grpChg>
        <pc:grpChg chg="add">
          <ac:chgData name="Elhassan, Aya" userId="87f52590-e43b-4110-bdb2-c9784b755088" providerId="ADAL" clId="{E36DB2D5-9ED0-A448-B885-F3C25F9F4731}" dt="2022-09-23T16:57:05.942" v="1238" actId="26606"/>
          <ac:grpSpMkLst>
            <pc:docMk/>
            <pc:sldMk cId="737058858" sldId="267"/>
            <ac:grpSpMk id="134" creationId="{E06DFFB4-0D87-4E4B-AC91-ABB404B1A301}"/>
          </ac:grpSpMkLst>
        </pc:grpChg>
        <pc:picChg chg="add mod ord">
          <ac:chgData name="Elhassan, Aya" userId="87f52590-e43b-4110-bdb2-c9784b755088" providerId="ADAL" clId="{E36DB2D5-9ED0-A448-B885-F3C25F9F4731}" dt="2022-09-23T16:57:30.593" v="1243" actId="1076"/>
          <ac:picMkLst>
            <pc:docMk/>
            <pc:sldMk cId="737058858" sldId="267"/>
            <ac:picMk id="5" creationId="{693FB1B5-30D9-484D-DE39-14745B8227F4}"/>
          </ac:picMkLst>
        </pc:picChg>
      </pc:sldChg>
      <pc:sldChg chg="addSp delSp modSp new mod setBg">
        <pc:chgData name="Elhassan, Aya" userId="87f52590-e43b-4110-bdb2-c9784b755088" providerId="ADAL" clId="{E36DB2D5-9ED0-A448-B885-F3C25F9F4731}" dt="2022-09-23T16:55:34.385" v="1229" actId="26606"/>
        <pc:sldMkLst>
          <pc:docMk/>
          <pc:sldMk cId="3051052302" sldId="268"/>
        </pc:sldMkLst>
        <pc:spChg chg="add mod">
          <ac:chgData name="Elhassan, Aya" userId="87f52590-e43b-4110-bdb2-c9784b755088" providerId="ADAL" clId="{E36DB2D5-9ED0-A448-B885-F3C25F9F4731}" dt="2022-09-23T16:55:34.385" v="1229" actId="26606"/>
          <ac:spMkLst>
            <pc:docMk/>
            <pc:sldMk cId="3051052302" sldId="268"/>
            <ac:spMk id="2" creationId="{7129FFB6-77EC-DE63-2E69-774BC9A823F7}"/>
          </ac:spMkLst>
        </pc:spChg>
        <pc:spChg chg="add del mod">
          <ac:chgData name="Elhassan, Aya" userId="87f52590-e43b-4110-bdb2-c9784b755088" providerId="ADAL" clId="{E36DB2D5-9ED0-A448-B885-F3C25F9F4731}" dt="2022-09-23T16:55:34.385" v="1229" actId="26606"/>
          <ac:spMkLst>
            <pc:docMk/>
            <pc:sldMk cId="3051052302" sldId="268"/>
            <ac:spMk id="3" creationId="{08623301-EA45-0724-7AB5-F34F481198A5}"/>
          </ac:spMkLst>
        </pc:spChg>
        <pc:spChg chg="add del mod">
          <ac:chgData name="Elhassan, Aya" userId="87f52590-e43b-4110-bdb2-c9784b755088" providerId="ADAL" clId="{E36DB2D5-9ED0-A448-B885-F3C25F9F4731}" dt="2022-09-23T16:49:22.134" v="823" actId="478"/>
          <ac:spMkLst>
            <pc:docMk/>
            <pc:sldMk cId="3051052302" sldId="268"/>
            <ac:spMk id="4" creationId="{32902DD1-700B-F54D-C8AC-67E360412415}"/>
          </ac:spMkLst>
        </pc:spChg>
        <pc:spChg chg="add">
          <ac:chgData name="Elhassan, Aya" userId="87f52590-e43b-4110-bdb2-c9784b755088" providerId="ADAL" clId="{E36DB2D5-9ED0-A448-B885-F3C25F9F4731}" dt="2022-09-23T16:55:34.385" v="1229" actId="26606"/>
          <ac:spMkLst>
            <pc:docMk/>
            <pc:sldMk cId="3051052302" sldId="268"/>
            <ac:spMk id="37" creationId="{982413CC-69E6-4BDA-A88D-E4EF8F95B27D}"/>
          </ac:spMkLst>
        </pc:spChg>
        <pc:grpChg chg="add">
          <ac:chgData name="Elhassan, Aya" userId="87f52590-e43b-4110-bdb2-c9784b755088" providerId="ADAL" clId="{E36DB2D5-9ED0-A448-B885-F3C25F9F4731}" dt="2022-09-23T16:55:34.385" v="1229" actId="26606"/>
          <ac:grpSpMkLst>
            <pc:docMk/>
            <pc:sldMk cId="3051052302" sldId="268"/>
            <ac:grpSpMk id="9" creationId="{5B5504F5-A44D-4727-B62D-D306EE4C0C9D}"/>
          </ac:grpSpMkLst>
        </pc:grpChg>
        <pc:grpChg chg="add">
          <ac:chgData name="Elhassan, Aya" userId="87f52590-e43b-4110-bdb2-c9784b755088" providerId="ADAL" clId="{E36DB2D5-9ED0-A448-B885-F3C25F9F4731}" dt="2022-09-23T16:55:34.385" v="1229" actId="26606"/>
          <ac:grpSpMkLst>
            <pc:docMk/>
            <pc:sldMk cId="3051052302" sldId="268"/>
            <ac:grpSpMk id="32" creationId="{02A5D777-C3C4-4D83-B4A3-0C83DBE1CB12}"/>
          </ac:grpSpMkLst>
        </pc:grpChg>
        <pc:grpChg chg="add">
          <ac:chgData name="Elhassan, Aya" userId="87f52590-e43b-4110-bdb2-c9784b755088" providerId="ADAL" clId="{E36DB2D5-9ED0-A448-B885-F3C25F9F4731}" dt="2022-09-23T16:55:34.385" v="1229" actId="26606"/>
          <ac:grpSpMkLst>
            <pc:docMk/>
            <pc:sldMk cId="3051052302" sldId="268"/>
            <ac:grpSpMk id="39" creationId="{4F1F7357-8633-4CE7-BF80-475EE8A2FAEA}"/>
          </ac:grpSpMkLst>
        </pc:grpChg>
        <pc:graphicFrameChg chg="add">
          <ac:chgData name="Elhassan, Aya" userId="87f52590-e43b-4110-bdb2-c9784b755088" providerId="ADAL" clId="{E36DB2D5-9ED0-A448-B885-F3C25F9F4731}" dt="2022-09-23T16:55:34.385" v="1229" actId="26606"/>
          <ac:graphicFrameMkLst>
            <pc:docMk/>
            <pc:sldMk cId="3051052302" sldId="268"/>
            <ac:graphicFrameMk id="5" creationId="{9FF423A6-A05A-1B0C-B78B-4719ED28408D}"/>
          </ac:graphicFrameMkLst>
        </pc:graphicFrameChg>
      </pc:sldChg>
      <pc:sldChg chg="addSp delSp modSp new mod setBg modNotesTx">
        <pc:chgData name="Elhassan, Aya" userId="87f52590-e43b-4110-bdb2-c9784b755088" providerId="ADAL" clId="{E36DB2D5-9ED0-A448-B885-F3C25F9F4731}" dt="2022-10-06T18:59:14.868" v="2784" actId="26606"/>
        <pc:sldMkLst>
          <pc:docMk/>
          <pc:sldMk cId="2532104571" sldId="269"/>
        </pc:sldMkLst>
        <pc:spChg chg="mod ord">
          <ac:chgData name="Elhassan, Aya" userId="87f52590-e43b-4110-bdb2-c9784b755088" providerId="ADAL" clId="{E36DB2D5-9ED0-A448-B885-F3C25F9F4731}" dt="2022-10-06T18:59:14.868" v="2784" actId="26606"/>
          <ac:spMkLst>
            <pc:docMk/>
            <pc:sldMk cId="2532104571" sldId="269"/>
            <ac:spMk id="2" creationId="{40D17D93-980B-7E40-F76B-D7C5FD105BBE}"/>
          </ac:spMkLst>
        </pc:spChg>
        <pc:spChg chg="del">
          <ac:chgData name="Elhassan, Aya" userId="87f52590-e43b-4110-bdb2-c9784b755088" providerId="ADAL" clId="{E36DB2D5-9ED0-A448-B885-F3C25F9F4731}" dt="2022-09-23T17:20:43.735" v="1286"/>
          <ac:spMkLst>
            <pc:docMk/>
            <pc:sldMk cId="2532104571" sldId="269"/>
            <ac:spMk id="3" creationId="{C76C524A-6976-C5CA-4A80-9724E96F5444}"/>
          </ac:spMkLst>
        </pc:spChg>
        <pc:spChg chg="mod">
          <ac:chgData name="Elhassan, Aya" userId="87f52590-e43b-4110-bdb2-c9784b755088" providerId="ADAL" clId="{E36DB2D5-9ED0-A448-B885-F3C25F9F4731}" dt="2022-10-06T18:59:14.868" v="2784" actId="26606"/>
          <ac:spMkLst>
            <pc:docMk/>
            <pc:sldMk cId="2532104571" sldId="269"/>
            <ac:spMk id="4" creationId="{6D459498-DCBA-3054-36AC-A3BC65EA52C2}"/>
          </ac:spMkLst>
        </pc:spChg>
        <pc:spChg chg="add del">
          <ac:chgData name="Elhassan, Aya" userId="87f52590-e43b-4110-bdb2-c9784b755088" providerId="ADAL" clId="{E36DB2D5-9ED0-A448-B885-F3C25F9F4731}" dt="2022-09-23T17:21:55.637" v="1348" actId="26606"/>
          <ac:spMkLst>
            <pc:docMk/>
            <pc:sldMk cId="2532104571" sldId="269"/>
            <ac:spMk id="37" creationId="{34DD805B-2A7B-4ADA-9C4D-E0C9F192DBB3}"/>
          </ac:spMkLst>
        </pc:spChg>
        <pc:spChg chg="add del">
          <ac:chgData name="Elhassan, Aya" userId="87f52590-e43b-4110-bdb2-c9784b755088" providerId="ADAL" clId="{E36DB2D5-9ED0-A448-B885-F3C25F9F4731}" dt="2022-09-23T17:21:55.637" v="1348" actId="26606"/>
          <ac:spMkLst>
            <pc:docMk/>
            <pc:sldMk cId="2532104571" sldId="269"/>
            <ac:spMk id="65" creationId="{9BF6EDB4-B4ED-4900-9E38-A7AE0EEEEA1F}"/>
          </ac:spMkLst>
        </pc:spChg>
        <pc:spChg chg="add del">
          <ac:chgData name="Elhassan, Aya" userId="87f52590-e43b-4110-bdb2-c9784b755088" providerId="ADAL" clId="{E36DB2D5-9ED0-A448-B885-F3C25F9F4731}" dt="2022-09-23T17:21:58.388" v="1350" actId="26606"/>
          <ac:spMkLst>
            <pc:docMk/>
            <pc:sldMk cId="2532104571" sldId="269"/>
            <ac:spMk id="69" creationId="{A3BAF07C-C39E-42EB-BB22-8D46691D9735}"/>
          </ac:spMkLst>
        </pc:spChg>
        <pc:spChg chg="add del">
          <ac:chgData name="Elhassan, Aya" userId="87f52590-e43b-4110-bdb2-c9784b755088" providerId="ADAL" clId="{E36DB2D5-9ED0-A448-B885-F3C25F9F4731}" dt="2022-09-23T17:21:58.388" v="1350" actId="26606"/>
          <ac:spMkLst>
            <pc:docMk/>
            <pc:sldMk cId="2532104571" sldId="269"/>
            <ac:spMk id="90" creationId="{A7795DFA-888F-47E2-B44E-DE1D3B3E46A4}"/>
          </ac:spMkLst>
        </pc:spChg>
        <pc:spChg chg="add del">
          <ac:chgData name="Elhassan, Aya" userId="87f52590-e43b-4110-bdb2-c9784b755088" providerId="ADAL" clId="{E36DB2D5-9ED0-A448-B885-F3C25F9F4731}" dt="2022-09-23T17:22:01.729" v="1352" actId="26606"/>
          <ac:spMkLst>
            <pc:docMk/>
            <pc:sldMk cId="2532104571" sldId="269"/>
            <ac:spMk id="94" creationId="{1376FE6E-3875-4BA3-BFD3-1C83AE033173}"/>
          </ac:spMkLst>
        </pc:spChg>
        <pc:spChg chg="add del">
          <ac:chgData name="Elhassan, Aya" userId="87f52590-e43b-4110-bdb2-c9784b755088" providerId="ADAL" clId="{E36DB2D5-9ED0-A448-B885-F3C25F9F4731}" dt="2022-09-23T17:22:01.729" v="1352" actId="26606"/>
          <ac:spMkLst>
            <pc:docMk/>
            <pc:sldMk cId="2532104571" sldId="269"/>
            <ac:spMk id="96" creationId="{65AB87A9-8B9A-4793-87D4-AE126DADD252}"/>
          </ac:spMkLst>
        </pc:spChg>
        <pc:spChg chg="add del">
          <ac:chgData name="Elhassan, Aya" userId="87f52590-e43b-4110-bdb2-c9784b755088" providerId="ADAL" clId="{E36DB2D5-9ED0-A448-B885-F3C25F9F4731}" dt="2022-09-23T17:22:03.516" v="1354" actId="26606"/>
          <ac:spMkLst>
            <pc:docMk/>
            <pc:sldMk cId="2532104571" sldId="269"/>
            <ac:spMk id="101" creationId="{DE28C9F8-8367-429B-810E-46844E2AFDA4}"/>
          </ac:spMkLst>
        </pc:spChg>
        <pc:spChg chg="add del">
          <ac:chgData name="Elhassan, Aya" userId="87f52590-e43b-4110-bdb2-c9784b755088" providerId="ADAL" clId="{E36DB2D5-9ED0-A448-B885-F3C25F9F4731}" dt="2022-09-23T17:22:03.516" v="1354" actId="26606"/>
          <ac:spMkLst>
            <pc:docMk/>
            <pc:sldMk cId="2532104571" sldId="269"/>
            <ac:spMk id="125" creationId="{13E924A0-FE7E-45DB-BD41-FBEAB0A6305D}"/>
          </ac:spMkLst>
        </pc:spChg>
        <pc:spChg chg="add del">
          <ac:chgData name="Elhassan, Aya" userId="87f52590-e43b-4110-bdb2-c9784b755088" providerId="ADAL" clId="{E36DB2D5-9ED0-A448-B885-F3C25F9F4731}" dt="2022-09-23T17:22:04.755" v="1356" actId="26606"/>
          <ac:spMkLst>
            <pc:docMk/>
            <pc:sldMk cId="2532104571" sldId="269"/>
            <ac:spMk id="129" creationId="{1376FE6E-3875-4BA3-BFD3-1C83AE033173}"/>
          </ac:spMkLst>
        </pc:spChg>
        <pc:spChg chg="add del">
          <ac:chgData name="Elhassan, Aya" userId="87f52590-e43b-4110-bdb2-c9784b755088" providerId="ADAL" clId="{E36DB2D5-9ED0-A448-B885-F3C25F9F4731}" dt="2022-09-23T17:22:04.755" v="1356" actId="26606"/>
          <ac:spMkLst>
            <pc:docMk/>
            <pc:sldMk cId="2532104571" sldId="269"/>
            <ac:spMk id="131" creationId="{65AB87A9-8B9A-4793-87D4-AE126DADD252}"/>
          </ac:spMkLst>
        </pc:spChg>
        <pc:spChg chg="add del">
          <ac:chgData name="Elhassan, Aya" userId="87f52590-e43b-4110-bdb2-c9784b755088" providerId="ADAL" clId="{E36DB2D5-9ED0-A448-B885-F3C25F9F4731}" dt="2022-09-23T17:22:08.272" v="1358" actId="26606"/>
          <ac:spMkLst>
            <pc:docMk/>
            <pc:sldMk cId="2532104571" sldId="269"/>
            <ac:spMk id="137" creationId="{DE28C9F8-8367-429B-810E-46844E2AFDA4}"/>
          </ac:spMkLst>
        </pc:spChg>
        <pc:spChg chg="add del">
          <ac:chgData name="Elhassan, Aya" userId="87f52590-e43b-4110-bdb2-c9784b755088" providerId="ADAL" clId="{E36DB2D5-9ED0-A448-B885-F3C25F9F4731}" dt="2022-09-23T17:22:08.272" v="1358" actId="26606"/>
          <ac:spMkLst>
            <pc:docMk/>
            <pc:sldMk cId="2532104571" sldId="269"/>
            <ac:spMk id="161" creationId="{13E924A0-FE7E-45DB-BD41-FBEAB0A6305D}"/>
          </ac:spMkLst>
        </pc:spChg>
        <pc:spChg chg="add del">
          <ac:chgData name="Elhassan, Aya" userId="87f52590-e43b-4110-bdb2-c9784b755088" providerId="ADAL" clId="{E36DB2D5-9ED0-A448-B885-F3C25F9F4731}" dt="2022-09-23T17:22:20.945" v="1360" actId="26606"/>
          <ac:spMkLst>
            <pc:docMk/>
            <pc:sldMk cId="2532104571" sldId="269"/>
            <ac:spMk id="165" creationId="{8334A2EF-69D9-41C1-9876-91D7FCF7C3C4}"/>
          </ac:spMkLst>
        </pc:spChg>
        <pc:spChg chg="add del">
          <ac:chgData name="Elhassan, Aya" userId="87f52590-e43b-4110-bdb2-c9784b755088" providerId="ADAL" clId="{E36DB2D5-9ED0-A448-B885-F3C25F9F4731}" dt="2022-09-23T17:22:20.945" v="1360" actId="26606"/>
          <ac:spMkLst>
            <pc:docMk/>
            <pc:sldMk cId="2532104571" sldId="269"/>
            <ac:spMk id="167" creationId="{C8CA0C52-5ACA-4F17-AA4A-312E0E110981}"/>
          </ac:spMkLst>
        </pc:spChg>
        <pc:spChg chg="add del">
          <ac:chgData name="Elhassan, Aya" userId="87f52590-e43b-4110-bdb2-c9784b755088" providerId="ADAL" clId="{E36DB2D5-9ED0-A448-B885-F3C25F9F4731}" dt="2022-09-23T17:22:20.945" v="1360" actId="26606"/>
          <ac:spMkLst>
            <pc:docMk/>
            <pc:sldMk cId="2532104571" sldId="269"/>
            <ac:spMk id="168" creationId="{4F37E7FB-7372-47E3-914E-7CF7E94B1C49}"/>
          </ac:spMkLst>
        </pc:spChg>
        <pc:spChg chg="add del">
          <ac:chgData name="Elhassan, Aya" userId="87f52590-e43b-4110-bdb2-c9784b755088" providerId="ADAL" clId="{E36DB2D5-9ED0-A448-B885-F3C25F9F4731}" dt="2022-10-06T18:59:14.868" v="2784" actId="26606"/>
          <ac:spMkLst>
            <pc:docMk/>
            <pc:sldMk cId="2532104571" sldId="269"/>
            <ac:spMk id="172" creationId="{9EA47B02-3E97-4A98-B862-97EE1CC87C95}"/>
          </ac:spMkLst>
        </pc:spChg>
        <pc:spChg chg="add">
          <ac:chgData name="Elhassan, Aya" userId="87f52590-e43b-4110-bdb2-c9784b755088" providerId="ADAL" clId="{E36DB2D5-9ED0-A448-B885-F3C25F9F4731}" dt="2022-10-06T18:59:14.868" v="2784" actId="26606"/>
          <ac:spMkLst>
            <pc:docMk/>
            <pc:sldMk cId="2532104571" sldId="269"/>
            <ac:spMk id="225" creationId="{A3BAF07C-C39E-42EB-BB22-8D46691D9735}"/>
          </ac:spMkLst>
        </pc:spChg>
        <pc:spChg chg="add">
          <ac:chgData name="Elhassan, Aya" userId="87f52590-e43b-4110-bdb2-c9784b755088" providerId="ADAL" clId="{E36DB2D5-9ED0-A448-B885-F3C25F9F4731}" dt="2022-10-06T18:59:14.868" v="2784" actId="26606"/>
          <ac:spMkLst>
            <pc:docMk/>
            <pc:sldMk cId="2532104571" sldId="269"/>
            <ac:spMk id="248" creationId="{A7795DFA-888F-47E2-B44E-DE1D3B3E46A4}"/>
          </ac:spMkLst>
        </pc:spChg>
        <pc:grpChg chg="add del">
          <ac:chgData name="Elhassan, Aya" userId="87f52590-e43b-4110-bdb2-c9784b755088" providerId="ADAL" clId="{E36DB2D5-9ED0-A448-B885-F3C25F9F4731}" dt="2022-09-23T17:21:55.637" v="1348" actId="26606"/>
          <ac:grpSpMkLst>
            <pc:docMk/>
            <pc:sldMk cId="2532104571" sldId="269"/>
            <ac:grpSpMk id="11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09-23T17:21:55.637" v="1348" actId="26606"/>
          <ac:grpSpMkLst>
            <pc:docMk/>
            <pc:sldMk cId="2532104571" sldId="269"/>
            <ac:grpSpMk id="32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09-23T17:21:55.637" v="1348" actId="26606"/>
          <ac:grpSpMkLst>
            <pc:docMk/>
            <pc:sldMk cId="2532104571" sldId="269"/>
            <ac:grpSpMk id="39" creationId="{C664A566-6D08-4E84-9708-4916A20016FF}"/>
          </ac:grpSpMkLst>
        </pc:grpChg>
        <pc:grpChg chg="add del">
          <ac:chgData name="Elhassan, Aya" userId="87f52590-e43b-4110-bdb2-c9784b755088" providerId="ADAL" clId="{E36DB2D5-9ED0-A448-B885-F3C25F9F4731}" dt="2022-09-23T17:21:55.637" v="1348" actId="26606"/>
          <ac:grpSpMkLst>
            <pc:docMk/>
            <pc:sldMk cId="2532104571" sldId="269"/>
            <ac:grpSpMk id="60" creationId="{B83678BA-0A50-4D51-9E9E-08BB66F83C37}"/>
          </ac:grpSpMkLst>
        </pc:grpChg>
        <pc:grpChg chg="add del">
          <ac:chgData name="Elhassan, Aya" userId="87f52590-e43b-4110-bdb2-c9784b755088" providerId="ADAL" clId="{E36DB2D5-9ED0-A448-B885-F3C25F9F4731}" dt="2022-09-23T17:22:01.729" v="1352" actId="26606"/>
          <ac:grpSpMkLst>
            <pc:docMk/>
            <pc:sldMk cId="2532104571" sldId="269"/>
            <ac:grpSpMk id="62" creationId="{737607C9-4B59-4CB6-AE2D-C25102D55370}"/>
          </ac:grpSpMkLst>
        </pc:grpChg>
        <pc:grpChg chg="add del">
          <ac:chgData name="Elhassan, Aya" userId="87f52590-e43b-4110-bdb2-c9784b755088" providerId="ADAL" clId="{E36DB2D5-9ED0-A448-B885-F3C25F9F4731}" dt="2022-09-23T17:21:58.388" v="1350" actId="26606"/>
          <ac:grpSpMkLst>
            <pc:docMk/>
            <pc:sldMk cId="2532104571" sldId="269"/>
            <ac:grpSpMk id="67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09-23T17:21:58.388" v="1350" actId="26606"/>
          <ac:grpSpMkLst>
            <pc:docMk/>
            <pc:sldMk cId="2532104571" sldId="269"/>
            <ac:grpSpMk id="68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09-23T17:21:58.388" v="1350" actId="26606"/>
          <ac:grpSpMkLst>
            <pc:docMk/>
            <pc:sldMk cId="2532104571" sldId="269"/>
            <ac:grpSpMk id="70" creationId="{D8E9CF54-0466-4261-9E62-0249E60E1886}"/>
          </ac:grpSpMkLst>
        </pc:grpChg>
        <pc:grpChg chg="add del">
          <ac:chgData name="Elhassan, Aya" userId="87f52590-e43b-4110-bdb2-c9784b755088" providerId="ADAL" clId="{E36DB2D5-9ED0-A448-B885-F3C25F9F4731}" dt="2022-09-23T17:22:01.729" v="1352" actId="26606"/>
          <ac:grpSpMkLst>
            <pc:docMk/>
            <pc:sldMk cId="2532104571" sldId="269"/>
            <ac:grpSpMk id="92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09-23T17:22:01.729" v="1352" actId="26606"/>
          <ac:grpSpMkLst>
            <pc:docMk/>
            <pc:sldMk cId="2532104571" sldId="269"/>
            <ac:grpSpMk id="93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09-23T17:22:01.729" v="1352" actId="26606"/>
          <ac:grpSpMkLst>
            <pc:docMk/>
            <pc:sldMk cId="2532104571" sldId="269"/>
            <ac:grpSpMk id="95" creationId="{8DF80DFC-0DAA-4D9C-8708-26E7744A4BF9}"/>
          </ac:grpSpMkLst>
        </pc:grpChg>
        <pc:grpChg chg="add del">
          <ac:chgData name="Elhassan, Aya" userId="87f52590-e43b-4110-bdb2-c9784b755088" providerId="ADAL" clId="{E36DB2D5-9ED0-A448-B885-F3C25F9F4731}" dt="2022-09-23T17:22:03.516" v="1354" actId="26606"/>
          <ac:grpSpMkLst>
            <pc:docMk/>
            <pc:sldMk cId="2532104571" sldId="269"/>
            <ac:grpSpMk id="99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09-23T17:22:03.516" v="1354" actId="26606"/>
          <ac:grpSpMkLst>
            <pc:docMk/>
            <pc:sldMk cId="2532104571" sldId="269"/>
            <ac:grpSpMk id="100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09-23T17:22:03.516" v="1354" actId="26606"/>
          <ac:grpSpMkLst>
            <pc:docMk/>
            <pc:sldMk cId="2532104571" sldId="269"/>
            <ac:grpSpMk id="102" creationId="{BEF9FB73-C99A-4D3F-878F-394C68842DFA}"/>
          </ac:grpSpMkLst>
        </pc:grpChg>
        <pc:grpChg chg="add del">
          <ac:chgData name="Elhassan, Aya" userId="87f52590-e43b-4110-bdb2-c9784b755088" providerId="ADAL" clId="{E36DB2D5-9ED0-A448-B885-F3C25F9F4731}" dt="2022-09-23T17:22:03.516" v="1354" actId="26606"/>
          <ac:grpSpMkLst>
            <pc:docMk/>
            <pc:sldMk cId="2532104571" sldId="269"/>
            <ac:grpSpMk id="122" creationId="{C59D380F-850C-43F1-80D1-1A782C6B40C8}"/>
          </ac:grpSpMkLst>
        </pc:grpChg>
        <pc:grpChg chg="add del">
          <ac:chgData name="Elhassan, Aya" userId="87f52590-e43b-4110-bdb2-c9784b755088" providerId="ADAL" clId="{E36DB2D5-9ED0-A448-B885-F3C25F9F4731}" dt="2022-09-23T17:22:04.755" v="1356" actId="26606"/>
          <ac:grpSpMkLst>
            <pc:docMk/>
            <pc:sldMk cId="2532104571" sldId="269"/>
            <ac:grpSpMk id="127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09-23T17:22:04.755" v="1356" actId="26606"/>
          <ac:grpSpMkLst>
            <pc:docMk/>
            <pc:sldMk cId="2532104571" sldId="269"/>
            <ac:grpSpMk id="128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09-23T17:22:04.755" v="1356" actId="26606"/>
          <ac:grpSpMkLst>
            <pc:docMk/>
            <pc:sldMk cId="2532104571" sldId="269"/>
            <ac:grpSpMk id="130" creationId="{8DF80DFC-0DAA-4D9C-8708-26E7744A4BF9}"/>
          </ac:grpSpMkLst>
        </pc:grpChg>
        <pc:grpChg chg="add del">
          <ac:chgData name="Elhassan, Aya" userId="87f52590-e43b-4110-bdb2-c9784b755088" providerId="ADAL" clId="{E36DB2D5-9ED0-A448-B885-F3C25F9F4731}" dt="2022-09-23T17:22:04.755" v="1356" actId="26606"/>
          <ac:grpSpMkLst>
            <pc:docMk/>
            <pc:sldMk cId="2532104571" sldId="269"/>
            <ac:grpSpMk id="132" creationId="{737607C9-4B59-4CB6-AE2D-C25102D55370}"/>
          </ac:grpSpMkLst>
        </pc:grpChg>
        <pc:grpChg chg="add del">
          <ac:chgData name="Elhassan, Aya" userId="87f52590-e43b-4110-bdb2-c9784b755088" providerId="ADAL" clId="{E36DB2D5-9ED0-A448-B885-F3C25F9F4731}" dt="2022-09-23T17:22:08.272" v="1358" actId="26606"/>
          <ac:grpSpMkLst>
            <pc:docMk/>
            <pc:sldMk cId="2532104571" sldId="269"/>
            <ac:grpSpMk id="135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09-23T17:22:08.272" v="1358" actId="26606"/>
          <ac:grpSpMkLst>
            <pc:docMk/>
            <pc:sldMk cId="2532104571" sldId="269"/>
            <ac:grpSpMk id="136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09-23T17:22:08.272" v="1358" actId="26606"/>
          <ac:grpSpMkLst>
            <pc:docMk/>
            <pc:sldMk cId="2532104571" sldId="269"/>
            <ac:grpSpMk id="138" creationId="{BEF9FB73-C99A-4D3F-878F-394C68842DFA}"/>
          </ac:grpSpMkLst>
        </pc:grpChg>
        <pc:grpChg chg="add del">
          <ac:chgData name="Elhassan, Aya" userId="87f52590-e43b-4110-bdb2-c9784b755088" providerId="ADAL" clId="{E36DB2D5-9ED0-A448-B885-F3C25F9F4731}" dt="2022-09-23T17:22:08.272" v="1358" actId="26606"/>
          <ac:grpSpMkLst>
            <pc:docMk/>
            <pc:sldMk cId="2532104571" sldId="269"/>
            <ac:grpSpMk id="158" creationId="{C59D380F-850C-43F1-80D1-1A782C6B40C8}"/>
          </ac:grpSpMkLst>
        </pc:grpChg>
        <pc:grpChg chg="add del">
          <ac:chgData name="Elhassan, Aya" userId="87f52590-e43b-4110-bdb2-c9784b755088" providerId="ADAL" clId="{E36DB2D5-9ED0-A448-B885-F3C25F9F4731}" dt="2022-09-23T17:22:20.945" v="1360" actId="26606"/>
          <ac:grpSpMkLst>
            <pc:docMk/>
            <pc:sldMk cId="2532104571" sldId="269"/>
            <ac:grpSpMk id="163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09-23T17:22:20.945" v="1360" actId="26606"/>
          <ac:grpSpMkLst>
            <pc:docMk/>
            <pc:sldMk cId="2532104571" sldId="269"/>
            <ac:grpSpMk id="164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09-23T17:22:20.945" v="1360" actId="26606"/>
          <ac:grpSpMkLst>
            <pc:docMk/>
            <pc:sldMk cId="2532104571" sldId="269"/>
            <ac:grpSpMk id="166" creationId="{874C0C03-1202-4DC9-BA33-998DDFB3FB89}"/>
          </ac:grpSpMkLst>
        </pc:grpChg>
        <pc:grpChg chg="add del">
          <ac:chgData name="Elhassan, Aya" userId="87f52590-e43b-4110-bdb2-c9784b755088" providerId="ADAL" clId="{E36DB2D5-9ED0-A448-B885-F3C25F9F4731}" dt="2022-10-06T18:59:14.868" v="2784" actId="26606"/>
          <ac:grpSpMkLst>
            <pc:docMk/>
            <pc:sldMk cId="2532104571" sldId="269"/>
            <ac:grpSpMk id="170" creationId="{2DAE3342-9DFC-49D4-B09C-25E310769317}"/>
          </ac:grpSpMkLst>
        </pc:grpChg>
        <pc:grpChg chg="add del">
          <ac:chgData name="Elhassan, Aya" userId="87f52590-e43b-4110-bdb2-c9784b755088" providerId="ADAL" clId="{E36DB2D5-9ED0-A448-B885-F3C25F9F4731}" dt="2022-10-06T18:59:14.868" v="2784" actId="26606"/>
          <ac:grpSpMkLst>
            <pc:docMk/>
            <pc:sldMk cId="2532104571" sldId="269"/>
            <ac:grpSpMk id="171" creationId="{B54F73D8-62C2-4127-9D19-01219BBB9942}"/>
          </ac:grpSpMkLst>
        </pc:grpChg>
        <pc:grpChg chg="add del">
          <ac:chgData name="Elhassan, Aya" userId="87f52590-e43b-4110-bdb2-c9784b755088" providerId="ADAL" clId="{E36DB2D5-9ED0-A448-B885-F3C25F9F4731}" dt="2022-10-06T18:59:14.868" v="2784" actId="26606"/>
          <ac:grpSpMkLst>
            <pc:docMk/>
            <pc:sldMk cId="2532104571" sldId="269"/>
            <ac:grpSpMk id="173" creationId="{28BCFD01-4C19-442B-9D62-488465ECE537}"/>
          </ac:grpSpMkLst>
        </pc:grpChg>
        <pc:grpChg chg="add del">
          <ac:chgData name="Elhassan, Aya" userId="87f52590-e43b-4110-bdb2-c9784b755088" providerId="ADAL" clId="{E36DB2D5-9ED0-A448-B885-F3C25F9F4731}" dt="2022-10-06T18:59:14.868" v="2784" actId="26606"/>
          <ac:grpSpMkLst>
            <pc:docMk/>
            <pc:sldMk cId="2532104571" sldId="269"/>
            <ac:grpSpMk id="193" creationId="{80DA3A6B-9E3F-476D-9737-456E7221B244}"/>
          </ac:grpSpMkLst>
        </pc:grpChg>
        <pc:grpChg chg="add">
          <ac:chgData name="Elhassan, Aya" userId="87f52590-e43b-4110-bdb2-c9784b755088" providerId="ADAL" clId="{E36DB2D5-9ED0-A448-B885-F3C25F9F4731}" dt="2022-10-06T18:59:14.868" v="2784" actId="26606"/>
          <ac:grpSpMkLst>
            <pc:docMk/>
            <pc:sldMk cId="2532104571" sldId="269"/>
            <ac:grpSpMk id="199" creationId="{17C4610E-9C18-467B-BF10-BE6A974CC364}"/>
          </ac:grpSpMkLst>
        </pc:grpChg>
        <pc:grpChg chg="add">
          <ac:chgData name="Elhassan, Aya" userId="87f52590-e43b-4110-bdb2-c9784b755088" providerId="ADAL" clId="{E36DB2D5-9ED0-A448-B885-F3C25F9F4731}" dt="2022-10-06T18:59:14.868" v="2784" actId="26606"/>
          <ac:grpSpMkLst>
            <pc:docMk/>
            <pc:sldMk cId="2532104571" sldId="269"/>
            <ac:grpSpMk id="220" creationId="{A899734C-500F-4274-9854-8BFA14A1D7EE}"/>
          </ac:grpSpMkLst>
        </pc:grpChg>
        <pc:grpChg chg="add">
          <ac:chgData name="Elhassan, Aya" userId="87f52590-e43b-4110-bdb2-c9784b755088" providerId="ADAL" clId="{E36DB2D5-9ED0-A448-B885-F3C25F9F4731}" dt="2022-10-06T18:59:14.868" v="2784" actId="26606"/>
          <ac:grpSpMkLst>
            <pc:docMk/>
            <pc:sldMk cId="2532104571" sldId="269"/>
            <ac:grpSpMk id="227" creationId="{D8E9CF54-0466-4261-9E62-0249E60E1886}"/>
          </ac:grpSpMkLst>
        </pc:grpChg>
        <pc:picChg chg="add mod ord">
          <ac:chgData name="Elhassan, Aya" userId="87f52590-e43b-4110-bdb2-c9784b755088" providerId="ADAL" clId="{E36DB2D5-9ED0-A448-B885-F3C25F9F4731}" dt="2022-10-06T18:59:14.868" v="2784" actId="26606"/>
          <ac:picMkLst>
            <pc:docMk/>
            <pc:sldMk cId="2532104571" sldId="269"/>
            <ac:picMk id="6" creationId="{121B7C32-7325-5429-03B1-49F943246610}"/>
          </ac:picMkLst>
        </pc:picChg>
      </pc:sldChg>
      <pc:sldChg chg="addSp delSp modSp new mod setBg modNotesTx">
        <pc:chgData name="Elhassan, Aya" userId="87f52590-e43b-4110-bdb2-c9784b755088" providerId="ADAL" clId="{E36DB2D5-9ED0-A448-B885-F3C25F9F4731}" dt="2022-10-06T18:59:19.420" v="2785" actId="26606"/>
        <pc:sldMkLst>
          <pc:docMk/>
          <pc:sldMk cId="2872858891" sldId="270"/>
        </pc:sldMkLst>
        <pc:spChg chg="mod">
          <ac:chgData name="Elhassan, Aya" userId="87f52590-e43b-4110-bdb2-c9784b755088" providerId="ADAL" clId="{E36DB2D5-9ED0-A448-B885-F3C25F9F4731}" dt="2022-10-06T18:59:19.420" v="2785" actId="26606"/>
          <ac:spMkLst>
            <pc:docMk/>
            <pc:sldMk cId="2872858891" sldId="270"/>
            <ac:spMk id="2" creationId="{4E177980-2450-722D-B054-BF4B3D9954C0}"/>
          </ac:spMkLst>
        </pc:spChg>
        <pc:spChg chg="del">
          <ac:chgData name="Elhassan, Aya" userId="87f52590-e43b-4110-bdb2-c9784b755088" providerId="ADAL" clId="{E36DB2D5-9ED0-A448-B885-F3C25F9F4731}" dt="2022-09-23T17:22:42.100" v="1363"/>
          <ac:spMkLst>
            <pc:docMk/>
            <pc:sldMk cId="2872858891" sldId="270"/>
            <ac:spMk id="3" creationId="{95DA6406-C3D0-D5A6-264A-6D126CF19770}"/>
          </ac:spMkLst>
        </pc:spChg>
        <pc:spChg chg="mod">
          <ac:chgData name="Elhassan, Aya" userId="87f52590-e43b-4110-bdb2-c9784b755088" providerId="ADAL" clId="{E36DB2D5-9ED0-A448-B885-F3C25F9F4731}" dt="2022-10-06T18:59:19.420" v="2785" actId="26606"/>
          <ac:spMkLst>
            <pc:docMk/>
            <pc:sldMk cId="2872858891" sldId="270"/>
            <ac:spMk id="4" creationId="{7738FE5B-1E0A-FA06-0E52-4E8BE7D6EFE2}"/>
          </ac:spMkLst>
        </pc:spChg>
        <pc:spChg chg="add del">
          <ac:chgData name="Elhassan, Aya" userId="87f52590-e43b-4110-bdb2-c9784b755088" providerId="ADAL" clId="{E36DB2D5-9ED0-A448-B885-F3C25F9F4731}" dt="2022-10-06T18:59:19.420" v="2785" actId="26606"/>
          <ac:spMkLst>
            <pc:docMk/>
            <pc:sldMk cId="2872858891" sldId="270"/>
            <ac:spMk id="37" creationId="{9499C9FE-4B17-4937-9EB8-3E1A97E32D88}"/>
          </ac:spMkLst>
        </pc:spChg>
        <pc:spChg chg="add">
          <ac:chgData name="Elhassan, Aya" userId="87f52590-e43b-4110-bdb2-c9784b755088" providerId="ADAL" clId="{E36DB2D5-9ED0-A448-B885-F3C25F9F4731}" dt="2022-10-06T18:59:19.420" v="2785" actId="26606"/>
          <ac:spMkLst>
            <pc:docMk/>
            <pc:sldMk cId="2872858891" sldId="270"/>
            <ac:spMk id="94" creationId="{A3BAF07C-C39E-42EB-BB22-8D46691D9735}"/>
          </ac:spMkLst>
        </pc:spChg>
        <pc:spChg chg="add">
          <ac:chgData name="Elhassan, Aya" userId="87f52590-e43b-4110-bdb2-c9784b755088" providerId="ADAL" clId="{E36DB2D5-9ED0-A448-B885-F3C25F9F4731}" dt="2022-10-06T18:59:19.420" v="2785" actId="26606"/>
          <ac:spMkLst>
            <pc:docMk/>
            <pc:sldMk cId="2872858891" sldId="270"/>
            <ac:spMk id="117" creationId="{A7795DFA-888F-47E2-B44E-DE1D3B3E46A4}"/>
          </ac:spMkLst>
        </pc:spChg>
        <pc:grpChg chg="add del">
          <ac:chgData name="Elhassan, Aya" userId="87f52590-e43b-4110-bdb2-c9784b755088" providerId="ADAL" clId="{E36DB2D5-9ED0-A448-B885-F3C25F9F4731}" dt="2022-10-06T18:59:19.420" v="2785" actId="26606"/>
          <ac:grpSpMkLst>
            <pc:docMk/>
            <pc:sldMk cId="2872858891" sldId="270"/>
            <ac:grpSpMk id="11" creationId="{2DAE3342-9DFC-49D4-B09C-25E310769317}"/>
          </ac:grpSpMkLst>
        </pc:grpChg>
        <pc:grpChg chg="add del">
          <ac:chgData name="Elhassan, Aya" userId="87f52590-e43b-4110-bdb2-c9784b755088" providerId="ADAL" clId="{E36DB2D5-9ED0-A448-B885-F3C25F9F4731}" dt="2022-10-06T18:59:19.420" v="2785" actId="26606"/>
          <ac:grpSpMkLst>
            <pc:docMk/>
            <pc:sldMk cId="2872858891" sldId="270"/>
            <ac:grpSpMk id="32" creationId="{B54F73D8-62C2-4127-9D19-01219BBB9942}"/>
          </ac:grpSpMkLst>
        </pc:grpChg>
        <pc:grpChg chg="add del">
          <ac:chgData name="Elhassan, Aya" userId="87f52590-e43b-4110-bdb2-c9784b755088" providerId="ADAL" clId="{E36DB2D5-9ED0-A448-B885-F3C25F9F4731}" dt="2022-10-06T18:59:19.420" v="2785" actId="26606"/>
          <ac:grpSpMkLst>
            <pc:docMk/>
            <pc:sldMk cId="2872858891" sldId="270"/>
            <ac:grpSpMk id="39" creationId="{BA1AA859-8E3B-49BF-83F6-ADF050A2CF37}"/>
          </ac:grpSpMkLst>
        </pc:grpChg>
        <pc:grpChg chg="add del">
          <ac:chgData name="Elhassan, Aya" userId="87f52590-e43b-4110-bdb2-c9784b755088" providerId="ADAL" clId="{E36DB2D5-9ED0-A448-B885-F3C25F9F4731}" dt="2022-10-06T18:59:19.420" v="2785" actId="26606"/>
          <ac:grpSpMkLst>
            <pc:docMk/>
            <pc:sldMk cId="2872858891" sldId="270"/>
            <ac:grpSpMk id="60" creationId="{0D2C6055-EB42-4E7C-B358-308A54C713E3}"/>
          </ac:grpSpMkLst>
        </pc:grpChg>
        <pc:grpChg chg="add">
          <ac:chgData name="Elhassan, Aya" userId="87f52590-e43b-4110-bdb2-c9784b755088" providerId="ADAL" clId="{E36DB2D5-9ED0-A448-B885-F3C25F9F4731}" dt="2022-10-06T18:59:19.420" v="2785" actId="26606"/>
          <ac:grpSpMkLst>
            <pc:docMk/>
            <pc:sldMk cId="2872858891" sldId="270"/>
            <ac:grpSpMk id="68" creationId="{17C4610E-9C18-467B-BF10-BE6A974CC364}"/>
          </ac:grpSpMkLst>
        </pc:grpChg>
        <pc:grpChg chg="add">
          <ac:chgData name="Elhassan, Aya" userId="87f52590-e43b-4110-bdb2-c9784b755088" providerId="ADAL" clId="{E36DB2D5-9ED0-A448-B885-F3C25F9F4731}" dt="2022-10-06T18:59:19.420" v="2785" actId="26606"/>
          <ac:grpSpMkLst>
            <pc:docMk/>
            <pc:sldMk cId="2872858891" sldId="270"/>
            <ac:grpSpMk id="89" creationId="{A899734C-500F-4274-9854-8BFA14A1D7EE}"/>
          </ac:grpSpMkLst>
        </pc:grpChg>
        <pc:grpChg chg="add">
          <ac:chgData name="Elhassan, Aya" userId="87f52590-e43b-4110-bdb2-c9784b755088" providerId="ADAL" clId="{E36DB2D5-9ED0-A448-B885-F3C25F9F4731}" dt="2022-10-06T18:59:19.420" v="2785" actId="26606"/>
          <ac:grpSpMkLst>
            <pc:docMk/>
            <pc:sldMk cId="2872858891" sldId="270"/>
            <ac:grpSpMk id="96" creationId="{D8E9CF54-0466-4261-9E62-0249E60E1886}"/>
          </ac:grpSpMkLst>
        </pc:grpChg>
        <pc:picChg chg="add mod ord">
          <ac:chgData name="Elhassan, Aya" userId="87f52590-e43b-4110-bdb2-c9784b755088" providerId="ADAL" clId="{E36DB2D5-9ED0-A448-B885-F3C25F9F4731}" dt="2022-10-06T18:59:19.420" v="2785" actId="26606"/>
          <ac:picMkLst>
            <pc:docMk/>
            <pc:sldMk cId="2872858891" sldId="270"/>
            <ac:picMk id="6" creationId="{0E5C6603-6F81-BBB5-0CCC-2FF09A21115B}"/>
          </ac:picMkLst>
        </pc:picChg>
      </pc:sldChg>
      <pc:sldChg chg="new del">
        <pc:chgData name="Elhassan, Aya" userId="87f52590-e43b-4110-bdb2-c9784b755088" providerId="ADAL" clId="{E36DB2D5-9ED0-A448-B885-F3C25F9F4731}" dt="2022-10-06T15:23:33.539" v="1834" actId="680"/>
        <pc:sldMkLst>
          <pc:docMk/>
          <pc:sldMk cId="2238242305" sldId="271"/>
        </pc:sldMkLst>
      </pc:sldChg>
      <pc:sldChg chg="addSp delSp modSp new mod setBg setClrOvrMap modNotesTx">
        <pc:chgData name="Elhassan, Aya" userId="87f52590-e43b-4110-bdb2-c9784b755088" providerId="ADAL" clId="{E36DB2D5-9ED0-A448-B885-F3C25F9F4731}" dt="2022-10-06T18:59:56.990" v="2854" actId="20577"/>
        <pc:sldMkLst>
          <pc:docMk/>
          <pc:sldMk cId="2878465937" sldId="271"/>
        </pc:sldMkLst>
        <pc:spChg chg="mod">
          <ac:chgData name="Elhassan, Aya" userId="87f52590-e43b-4110-bdb2-c9784b755088" providerId="ADAL" clId="{E36DB2D5-9ED0-A448-B885-F3C25F9F4731}" dt="2022-10-06T18:59:30.165" v="2788" actId="26606"/>
          <ac:spMkLst>
            <pc:docMk/>
            <pc:sldMk cId="2878465937" sldId="271"/>
            <ac:spMk id="2" creationId="{70032C99-4843-8B10-2FDF-40D2B4C7F4B0}"/>
          </ac:spMkLst>
        </pc:spChg>
        <pc:spChg chg="del">
          <ac:chgData name="Elhassan, Aya" userId="87f52590-e43b-4110-bdb2-c9784b755088" providerId="ADAL" clId="{E36DB2D5-9ED0-A448-B885-F3C25F9F4731}" dt="2022-10-06T15:26:22.684" v="1839"/>
          <ac:spMkLst>
            <pc:docMk/>
            <pc:sldMk cId="2878465937" sldId="271"/>
            <ac:spMk id="3" creationId="{8BF18F9D-1E8A-E438-AB07-89EDC11E02BD}"/>
          </ac:spMkLst>
        </pc:spChg>
        <pc:spChg chg="mod ord">
          <ac:chgData name="Elhassan, Aya" userId="87f52590-e43b-4110-bdb2-c9784b755088" providerId="ADAL" clId="{E36DB2D5-9ED0-A448-B885-F3C25F9F4731}" dt="2022-10-06T18:59:56.990" v="2854" actId="20577"/>
          <ac:spMkLst>
            <pc:docMk/>
            <pc:sldMk cId="2878465937" sldId="271"/>
            <ac:spMk id="4" creationId="{1C02E41F-7354-137F-8FB6-906D40C97E6C}"/>
          </ac:spMkLst>
        </pc:spChg>
        <pc:spChg chg="add del">
          <ac:chgData name="Elhassan, Aya" userId="87f52590-e43b-4110-bdb2-c9784b755088" providerId="ADAL" clId="{E36DB2D5-9ED0-A448-B885-F3C25F9F4731}" dt="2022-10-06T18:59:30.150" v="2787" actId="26606"/>
          <ac:spMkLst>
            <pc:docMk/>
            <pc:sldMk cId="2878465937" sldId="271"/>
            <ac:spMk id="1059" creationId="{A3BAF07C-C39E-42EB-BB22-8D46691D9735}"/>
          </ac:spMkLst>
        </pc:spChg>
        <pc:spChg chg="add del">
          <ac:chgData name="Elhassan, Aya" userId="87f52590-e43b-4110-bdb2-c9784b755088" providerId="ADAL" clId="{E36DB2D5-9ED0-A448-B885-F3C25F9F4731}" dt="2022-10-06T18:59:30.150" v="2787" actId="26606"/>
          <ac:spMkLst>
            <pc:docMk/>
            <pc:sldMk cId="2878465937" sldId="271"/>
            <ac:spMk id="1082" creationId="{A7795DFA-888F-47E2-B44E-DE1D3B3E46A4}"/>
          </ac:spMkLst>
        </pc:spChg>
        <pc:spChg chg="add">
          <ac:chgData name="Elhassan, Aya" userId="87f52590-e43b-4110-bdb2-c9784b755088" providerId="ADAL" clId="{E36DB2D5-9ED0-A448-B885-F3C25F9F4731}" dt="2022-10-06T18:59:30.165" v="2788" actId="26606"/>
          <ac:spMkLst>
            <pc:docMk/>
            <pc:sldMk cId="2878465937" sldId="271"/>
            <ac:spMk id="1084" creationId="{44C110BA-81E8-4247-853A-5F2B93E92E46}"/>
          </ac:spMkLst>
        </pc:spChg>
        <pc:spChg chg="add">
          <ac:chgData name="Elhassan, Aya" userId="87f52590-e43b-4110-bdb2-c9784b755088" providerId="ADAL" clId="{E36DB2D5-9ED0-A448-B885-F3C25F9F4731}" dt="2022-10-06T18:59:30.165" v="2788" actId="26606"/>
          <ac:spMkLst>
            <pc:docMk/>
            <pc:sldMk cId="2878465937" sldId="271"/>
            <ac:spMk id="1088" creationId="{A3BAF07C-C39E-42EB-BB22-8D46691D9735}"/>
          </ac:spMkLst>
        </pc:spChg>
        <pc:grpChg chg="add del">
          <ac:chgData name="Elhassan, Aya" userId="87f52590-e43b-4110-bdb2-c9784b755088" providerId="ADAL" clId="{E36DB2D5-9ED0-A448-B885-F3C25F9F4731}" dt="2022-10-06T18:59:30.150" v="2787" actId="26606"/>
          <ac:grpSpMkLst>
            <pc:docMk/>
            <pc:sldMk cId="2878465937" sldId="271"/>
            <ac:grpSpMk id="1033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10-06T18:59:30.150" v="2787" actId="26606"/>
          <ac:grpSpMkLst>
            <pc:docMk/>
            <pc:sldMk cId="2878465937" sldId="271"/>
            <ac:grpSpMk id="1054" creationId="{A899734C-500F-4274-9854-8BFA14A1D7EE}"/>
          </ac:grpSpMkLst>
        </pc:grpChg>
        <pc:grpChg chg="add">
          <ac:chgData name="Elhassan, Aya" userId="87f52590-e43b-4110-bdb2-c9784b755088" providerId="ADAL" clId="{E36DB2D5-9ED0-A448-B885-F3C25F9F4731}" dt="2022-10-06T18:59:30.165" v="2788" actId="26606"/>
          <ac:grpSpMkLst>
            <pc:docMk/>
            <pc:sldMk cId="2878465937" sldId="271"/>
            <ac:grpSpMk id="1056" creationId="{F35369DB-627C-41BD-9041-6426E8BF6604}"/>
          </ac:grpSpMkLst>
        </pc:grpChg>
        <pc:grpChg chg="add del">
          <ac:chgData name="Elhassan, Aya" userId="87f52590-e43b-4110-bdb2-c9784b755088" providerId="ADAL" clId="{E36DB2D5-9ED0-A448-B885-F3C25F9F4731}" dt="2022-10-06T18:59:30.150" v="2787" actId="26606"/>
          <ac:grpSpMkLst>
            <pc:docMk/>
            <pc:sldMk cId="2878465937" sldId="271"/>
            <ac:grpSpMk id="1061" creationId="{D8E9CF54-0466-4261-9E62-0249E60E1886}"/>
          </ac:grpSpMkLst>
        </pc:grpChg>
        <pc:grpChg chg="add">
          <ac:chgData name="Elhassan, Aya" userId="87f52590-e43b-4110-bdb2-c9784b755088" providerId="ADAL" clId="{E36DB2D5-9ED0-A448-B885-F3C25F9F4731}" dt="2022-10-06T18:59:30.165" v="2788" actId="26606"/>
          <ac:grpSpMkLst>
            <pc:docMk/>
            <pc:sldMk cId="2878465937" sldId="271"/>
            <ac:grpSpMk id="1063" creationId="{D8E9CF54-0466-4261-9E62-0249E60E1886}"/>
          </ac:grpSpMkLst>
        </pc:grpChg>
        <pc:grpChg chg="add">
          <ac:chgData name="Elhassan, Aya" userId="87f52590-e43b-4110-bdb2-c9784b755088" providerId="ADAL" clId="{E36DB2D5-9ED0-A448-B885-F3C25F9F4731}" dt="2022-10-06T18:59:30.165" v="2788" actId="26606"/>
          <ac:grpSpMkLst>
            <pc:docMk/>
            <pc:sldMk cId="2878465937" sldId="271"/>
            <ac:grpSpMk id="1085" creationId="{E8DD8E1A-9945-4DBA-BC40-7A028BF32D2D}"/>
          </ac:grpSpMkLst>
        </pc:grpChg>
        <pc:picChg chg="add del">
          <ac:chgData name="Elhassan, Aya" userId="87f52590-e43b-4110-bdb2-c9784b755088" providerId="ADAL" clId="{E36DB2D5-9ED0-A448-B885-F3C25F9F4731}" dt="2022-10-06T15:26:21.391" v="1838" actId="478"/>
          <ac:picMkLst>
            <pc:docMk/>
            <pc:sldMk cId="2878465937" sldId="271"/>
            <ac:picMk id="1026" creationId="{CF163F5F-A54F-84E2-ED6F-C33A71C52452}"/>
          </ac:picMkLst>
        </pc:picChg>
        <pc:picChg chg="add mod">
          <ac:chgData name="Elhassan, Aya" userId="87f52590-e43b-4110-bdb2-c9784b755088" providerId="ADAL" clId="{E36DB2D5-9ED0-A448-B885-F3C25F9F4731}" dt="2022-10-06T18:59:30.165" v="2788" actId="26606"/>
          <ac:picMkLst>
            <pc:docMk/>
            <pc:sldMk cId="2878465937" sldId="271"/>
            <ac:picMk id="1028" creationId="{88D35915-D2B4-42B0-B3A4-7D71B355C171}"/>
          </ac:picMkLst>
        </pc:picChg>
      </pc:sldChg>
      <pc:sldChg chg="addSp delSp modSp new mod setBg setClrOvrMap">
        <pc:chgData name="Elhassan, Aya" userId="87f52590-e43b-4110-bdb2-c9784b755088" providerId="ADAL" clId="{E36DB2D5-9ED0-A448-B885-F3C25F9F4731}" dt="2022-10-06T19:21:58.093" v="3110" actId="20577"/>
        <pc:sldMkLst>
          <pc:docMk/>
          <pc:sldMk cId="978788168" sldId="272"/>
        </pc:sldMkLst>
        <pc:spChg chg="mod">
          <ac:chgData name="Elhassan, Aya" userId="87f52590-e43b-4110-bdb2-c9784b755088" providerId="ADAL" clId="{E36DB2D5-9ED0-A448-B885-F3C25F9F4731}" dt="2022-10-06T19:21:43.060" v="3076" actId="26606"/>
          <ac:spMkLst>
            <pc:docMk/>
            <pc:sldMk cId="978788168" sldId="272"/>
            <ac:spMk id="2" creationId="{38CDF6EA-DFC1-D64E-BFF5-CE767ABC19CC}"/>
          </ac:spMkLst>
        </pc:spChg>
        <pc:spChg chg="del">
          <ac:chgData name="Elhassan, Aya" userId="87f52590-e43b-4110-bdb2-c9784b755088" providerId="ADAL" clId="{E36DB2D5-9ED0-A448-B885-F3C25F9F4731}" dt="2022-10-06T15:26:32.404" v="1840"/>
          <ac:spMkLst>
            <pc:docMk/>
            <pc:sldMk cId="978788168" sldId="272"/>
            <ac:spMk id="3" creationId="{1761F270-6F36-81E0-36FB-64F04AF21D08}"/>
          </ac:spMkLst>
        </pc:spChg>
        <pc:spChg chg="mod ord">
          <ac:chgData name="Elhassan, Aya" userId="87f52590-e43b-4110-bdb2-c9784b755088" providerId="ADAL" clId="{E36DB2D5-9ED0-A448-B885-F3C25F9F4731}" dt="2022-10-06T19:21:58.093" v="3110" actId="20577"/>
          <ac:spMkLst>
            <pc:docMk/>
            <pc:sldMk cId="978788168" sldId="272"/>
            <ac:spMk id="4" creationId="{0B71A8B1-DBA2-87FB-4872-066C51BDC5BE}"/>
          </ac:spMkLst>
        </pc:spChg>
        <pc:spChg chg="add del">
          <ac:chgData name="Elhassan, Aya" userId="87f52590-e43b-4110-bdb2-c9784b755088" providerId="ADAL" clId="{E36DB2D5-9ED0-A448-B885-F3C25F9F4731}" dt="2022-10-06T19:21:43.060" v="3076" actId="26606"/>
          <ac:spMkLst>
            <pc:docMk/>
            <pc:sldMk cId="978788168" sldId="272"/>
            <ac:spMk id="2081" creationId="{A3BAF07C-C39E-42EB-BB22-8D46691D9735}"/>
          </ac:spMkLst>
        </pc:spChg>
        <pc:spChg chg="add del">
          <ac:chgData name="Elhassan, Aya" userId="87f52590-e43b-4110-bdb2-c9784b755088" providerId="ADAL" clId="{E36DB2D5-9ED0-A448-B885-F3C25F9F4731}" dt="2022-10-06T19:21:43.060" v="3076" actId="26606"/>
          <ac:spMkLst>
            <pc:docMk/>
            <pc:sldMk cId="978788168" sldId="272"/>
            <ac:spMk id="2104" creationId="{A7795DFA-888F-47E2-B44E-DE1D3B3E46A4}"/>
          </ac:spMkLst>
        </pc:spChg>
        <pc:spChg chg="add">
          <ac:chgData name="Elhassan, Aya" userId="87f52590-e43b-4110-bdb2-c9784b755088" providerId="ADAL" clId="{E36DB2D5-9ED0-A448-B885-F3C25F9F4731}" dt="2022-10-06T19:21:43.060" v="3076" actId="26606"/>
          <ac:spMkLst>
            <pc:docMk/>
            <pc:sldMk cId="978788168" sldId="272"/>
            <ac:spMk id="2137" creationId="{A3BAF07C-C39E-42EB-BB22-8D46691D9735}"/>
          </ac:spMkLst>
        </pc:spChg>
        <pc:spChg chg="add">
          <ac:chgData name="Elhassan, Aya" userId="87f52590-e43b-4110-bdb2-c9784b755088" providerId="ADAL" clId="{E36DB2D5-9ED0-A448-B885-F3C25F9F4731}" dt="2022-10-06T19:21:43.060" v="3076" actId="26606"/>
          <ac:spMkLst>
            <pc:docMk/>
            <pc:sldMk cId="978788168" sldId="272"/>
            <ac:spMk id="2160" creationId="{44C110BA-81E8-4247-853A-5F2B93E92E46}"/>
          </ac:spMkLst>
        </pc:spChg>
        <pc:grpChg chg="add del">
          <ac:chgData name="Elhassan, Aya" userId="87f52590-e43b-4110-bdb2-c9784b755088" providerId="ADAL" clId="{E36DB2D5-9ED0-A448-B885-F3C25F9F4731}" dt="2022-10-06T19:21:43.060" v="3076" actId="26606"/>
          <ac:grpSpMkLst>
            <pc:docMk/>
            <pc:sldMk cId="978788168" sldId="272"/>
            <ac:grpSpMk id="2055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10-06T19:21:43.060" v="3076" actId="26606"/>
          <ac:grpSpMkLst>
            <pc:docMk/>
            <pc:sldMk cId="978788168" sldId="272"/>
            <ac:grpSpMk id="2076" creationId="{A899734C-500F-4274-9854-8BFA14A1D7EE}"/>
          </ac:grpSpMkLst>
        </pc:grpChg>
        <pc:grpChg chg="add del">
          <ac:chgData name="Elhassan, Aya" userId="87f52590-e43b-4110-bdb2-c9784b755088" providerId="ADAL" clId="{E36DB2D5-9ED0-A448-B885-F3C25F9F4731}" dt="2022-10-06T19:21:43.060" v="3076" actId="26606"/>
          <ac:grpSpMkLst>
            <pc:docMk/>
            <pc:sldMk cId="978788168" sldId="272"/>
            <ac:grpSpMk id="2083" creationId="{D8E9CF54-0466-4261-9E62-0249E60E1886}"/>
          </ac:grpSpMkLst>
        </pc:grpChg>
        <pc:grpChg chg="add">
          <ac:chgData name="Elhassan, Aya" userId="87f52590-e43b-4110-bdb2-c9784b755088" providerId="ADAL" clId="{E36DB2D5-9ED0-A448-B885-F3C25F9F4731}" dt="2022-10-06T19:21:43.060" v="3076" actId="26606"/>
          <ac:grpSpMkLst>
            <pc:docMk/>
            <pc:sldMk cId="978788168" sldId="272"/>
            <ac:grpSpMk id="2109" creationId="{E8DD8E1A-9945-4DBA-BC40-7A028BF32D2D}"/>
          </ac:grpSpMkLst>
        </pc:grpChg>
        <pc:grpChg chg="add">
          <ac:chgData name="Elhassan, Aya" userId="87f52590-e43b-4110-bdb2-c9784b755088" providerId="ADAL" clId="{E36DB2D5-9ED0-A448-B885-F3C25F9F4731}" dt="2022-10-06T19:21:43.060" v="3076" actId="26606"/>
          <ac:grpSpMkLst>
            <pc:docMk/>
            <pc:sldMk cId="978788168" sldId="272"/>
            <ac:grpSpMk id="2132" creationId="{F35369DB-627C-41BD-9041-6426E8BF6604}"/>
          </ac:grpSpMkLst>
        </pc:grpChg>
        <pc:grpChg chg="add">
          <ac:chgData name="Elhassan, Aya" userId="87f52590-e43b-4110-bdb2-c9784b755088" providerId="ADAL" clId="{E36DB2D5-9ED0-A448-B885-F3C25F9F4731}" dt="2022-10-06T19:21:43.060" v="3076" actId="26606"/>
          <ac:grpSpMkLst>
            <pc:docMk/>
            <pc:sldMk cId="978788168" sldId="272"/>
            <ac:grpSpMk id="2139" creationId="{D8E9CF54-0466-4261-9E62-0249E60E1886}"/>
          </ac:grpSpMkLst>
        </pc:grpChg>
        <pc:picChg chg="add mod">
          <ac:chgData name="Elhassan, Aya" userId="87f52590-e43b-4110-bdb2-c9784b755088" providerId="ADAL" clId="{E36DB2D5-9ED0-A448-B885-F3C25F9F4731}" dt="2022-10-06T19:21:43.060" v="3076" actId="26606"/>
          <ac:picMkLst>
            <pc:docMk/>
            <pc:sldMk cId="978788168" sldId="272"/>
            <ac:picMk id="2050" creationId="{AAB9B233-12E7-3190-BFDC-908458C09222}"/>
          </ac:picMkLst>
        </pc:picChg>
      </pc:sldChg>
      <pc:sldChg chg="addSp delSp modSp new mod setBg setClrOvrMap">
        <pc:chgData name="Elhassan, Aya" userId="87f52590-e43b-4110-bdb2-c9784b755088" providerId="ADAL" clId="{E36DB2D5-9ED0-A448-B885-F3C25F9F4731}" dt="2022-10-06T19:18:32.680" v="2891" actId="1076"/>
        <pc:sldMkLst>
          <pc:docMk/>
          <pc:sldMk cId="1820715632" sldId="273"/>
        </pc:sldMkLst>
        <pc:spChg chg="mod">
          <ac:chgData name="Elhassan, Aya" userId="87f52590-e43b-4110-bdb2-c9784b755088" providerId="ADAL" clId="{E36DB2D5-9ED0-A448-B885-F3C25F9F4731}" dt="2022-10-06T19:18:32.680" v="2891" actId="1076"/>
          <ac:spMkLst>
            <pc:docMk/>
            <pc:sldMk cId="1820715632" sldId="273"/>
            <ac:spMk id="2" creationId="{7B6A9574-F289-1EF6-27BC-3CFF92B58638}"/>
          </ac:spMkLst>
        </pc:spChg>
        <pc:spChg chg="del">
          <ac:chgData name="Elhassan, Aya" userId="87f52590-e43b-4110-bdb2-c9784b755088" providerId="ADAL" clId="{E36DB2D5-9ED0-A448-B885-F3C25F9F4731}" dt="2022-10-06T15:31:24.889" v="1844"/>
          <ac:spMkLst>
            <pc:docMk/>
            <pc:sldMk cId="1820715632" sldId="273"/>
            <ac:spMk id="3" creationId="{8B69E3B8-38A6-3213-3670-1C19041F50E6}"/>
          </ac:spMkLst>
        </pc:spChg>
        <pc:spChg chg="mod ord">
          <ac:chgData name="Elhassan, Aya" userId="87f52590-e43b-4110-bdb2-c9784b755088" providerId="ADAL" clId="{E36DB2D5-9ED0-A448-B885-F3C25F9F4731}" dt="2022-10-06T19:18:00.256" v="2890" actId="20577"/>
          <ac:spMkLst>
            <pc:docMk/>
            <pc:sldMk cId="1820715632" sldId="273"/>
            <ac:spMk id="4" creationId="{371C8058-40C3-102D-E08B-1AF1B58D1C95}"/>
          </ac:spMkLst>
        </pc:spChg>
        <pc:spChg chg="add">
          <ac:chgData name="Elhassan, Aya" userId="87f52590-e43b-4110-bdb2-c9784b755088" providerId="ADAL" clId="{E36DB2D5-9ED0-A448-B885-F3C25F9F4731}" dt="2022-10-06T19:00:07.550" v="2856" actId="26606"/>
          <ac:spMkLst>
            <pc:docMk/>
            <pc:sldMk cId="1820715632" sldId="273"/>
            <ac:spMk id="3107" creationId="{A3BAF07C-C39E-42EB-BB22-8D46691D9735}"/>
          </ac:spMkLst>
        </pc:spChg>
        <pc:spChg chg="add">
          <ac:chgData name="Elhassan, Aya" userId="87f52590-e43b-4110-bdb2-c9784b755088" providerId="ADAL" clId="{E36DB2D5-9ED0-A448-B885-F3C25F9F4731}" dt="2022-10-06T19:00:07.550" v="2856" actId="26606"/>
          <ac:spMkLst>
            <pc:docMk/>
            <pc:sldMk cId="1820715632" sldId="273"/>
            <ac:spMk id="3130" creationId="{44C110BA-81E8-4247-853A-5F2B93E92E46}"/>
          </ac:spMkLst>
        </pc:spChg>
        <pc:grpChg chg="add">
          <ac:chgData name="Elhassan, Aya" userId="87f52590-e43b-4110-bdb2-c9784b755088" providerId="ADAL" clId="{E36DB2D5-9ED0-A448-B885-F3C25F9F4731}" dt="2022-10-06T19:00:07.550" v="2856" actId="26606"/>
          <ac:grpSpMkLst>
            <pc:docMk/>
            <pc:sldMk cId="1820715632" sldId="273"/>
            <ac:grpSpMk id="3079" creationId="{E8DD8E1A-9945-4DBA-BC40-7A028BF32D2D}"/>
          </ac:grpSpMkLst>
        </pc:grpChg>
        <pc:grpChg chg="add">
          <ac:chgData name="Elhassan, Aya" userId="87f52590-e43b-4110-bdb2-c9784b755088" providerId="ADAL" clId="{E36DB2D5-9ED0-A448-B885-F3C25F9F4731}" dt="2022-10-06T19:00:07.550" v="2856" actId="26606"/>
          <ac:grpSpMkLst>
            <pc:docMk/>
            <pc:sldMk cId="1820715632" sldId="273"/>
            <ac:grpSpMk id="3102" creationId="{F35369DB-627C-41BD-9041-6426E8BF6604}"/>
          </ac:grpSpMkLst>
        </pc:grpChg>
        <pc:grpChg chg="add">
          <ac:chgData name="Elhassan, Aya" userId="87f52590-e43b-4110-bdb2-c9784b755088" providerId="ADAL" clId="{E36DB2D5-9ED0-A448-B885-F3C25F9F4731}" dt="2022-10-06T19:00:07.550" v="2856" actId="26606"/>
          <ac:grpSpMkLst>
            <pc:docMk/>
            <pc:sldMk cId="1820715632" sldId="273"/>
            <ac:grpSpMk id="3109" creationId="{D8E9CF54-0466-4261-9E62-0249E60E1886}"/>
          </ac:grpSpMkLst>
        </pc:grpChg>
        <pc:picChg chg="add mod">
          <ac:chgData name="Elhassan, Aya" userId="87f52590-e43b-4110-bdb2-c9784b755088" providerId="ADAL" clId="{E36DB2D5-9ED0-A448-B885-F3C25F9F4731}" dt="2022-10-06T19:00:07.550" v="2856" actId="26606"/>
          <ac:picMkLst>
            <pc:docMk/>
            <pc:sldMk cId="1820715632" sldId="273"/>
            <ac:picMk id="3074" creationId="{CA5F5C9B-2B63-C92E-145D-AF8915556923}"/>
          </ac:picMkLst>
        </pc:picChg>
      </pc:sldChg>
      <pc:sldChg chg="addSp delSp modSp new mod setBg setClrOvrMap">
        <pc:chgData name="Elhassan, Aya" userId="87f52590-e43b-4110-bdb2-c9784b755088" providerId="ADAL" clId="{E36DB2D5-9ED0-A448-B885-F3C25F9F4731}" dt="2022-10-06T19:21:21.159" v="3075" actId="122"/>
        <pc:sldMkLst>
          <pc:docMk/>
          <pc:sldMk cId="4035893643" sldId="274"/>
        </pc:sldMkLst>
        <pc:spChg chg="mod">
          <ac:chgData name="Elhassan, Aya" userId="87f52590-e43b-4110-bdb2-c9784b755088" providerId="ADAL" clId="{E36DB2D5-9ED0-A448-B885-F3C25F9F4731}" dt="2022-10-06T19:21:21.159" v="3075" actId="122"/>
          <ac:spMkLst>
            <pc:docMk/>
            <pc:sldMk cId="4035893643" sldId="274"/>
            <ac:spMk id="2" creationId="{67240F98-2589-0111-081B-D511BEAE231A}"/>
          </ac:spMkLst>
        </pc:spChg>
        <pc:spChg chg="del">
          <ac:chgData name="Elhassan, Aya" userId="87f52590-e43b-4110-bdb2-c9784b755088" providerId="ADAL" clId="{E36DB2D5-9ED0-A448-B885-F3C25F9F4731}" dt="2022-10-06T15:42:19.373" v="1859" actId="931"/>
          <ac:spMkLst>
            <pc:docMk/>
            <pc:sldMk cId="4035893643" sldId="274"/>
            <ac:spMk id="3" creationId="{2E56F5AF-C755-F75E-E28E-64EB1F1C2A76}"/>
          </ac:spMkLst>
        </pc:spChg>
        <pc:spChg chg="mod">
          <ac:chgData name="Elhassan, Aya" userId="87f52590-e43b-4110-bdb2-c9784b755088" providerId="ADAL" clId="{E36DB2D5-9ED0-A448-B885-F3C25F9F4731}" dt="2022-10-06T19:21:04.009" v="3066" actId="21"/>
          <ac:spMkLst>
            <pc:docMk/>
            <pc:sldMk cId="4035893643" sldId="274"/>
            <ac:spMk id="4" creationId="{48A7C4E1-28AC-C3C7-C95D-4013E8DDECC7}"/>
          </ac:spMkLst>
        </pc:spChg>
        <pc:spChg chg="add del mod">
          <ac:chgData name="Elhassan, Aya" userId="87f52590-e43b-4110-bdb2-c9784b755088" providerId="ADAL" clId="{E36DB2D5-9ED0-A448-B885-F3C25F9F4731}" dt="2022-10-06T19:21:05.784" v="3068"/>
          <ac:spMkLst>
            <pc:docMk/>
            <pc:sldMk cId="4035893643" sldId="274"/>
            <ac:spMk id="7" creationId="{01A2CB19-409A-6ABE-1C62-B9DC6C5BCCAA}"/>
          </ac:spMkLst>
        </pc:spChg>
        <pc:spChg chg="add del mod">
          <ac:chgData name="Elhassan, Aya" userId="87f52590-e43b-4110-bdb2-c9784b755088" providerId="ADAL" clId="{E36DB2D5-9ED0-A448-B885-F3C25F9F4731}" dt="2022-10-06T19:21:09.849" v="3072"/>
          <ac:spMkLst>
            <pc:docMk/>
            <pc:sldMk cId="4035893643" sldId="274"/>
            <ac:spMk id="8" creationId="{C09057AD-E69D-CFDB-A91A-5DC0C8B6A64A}"/>
          </ac:spMkLst>
        </pc:spChg>
        <pc:spChg chg="add del">
          <ac:chgData name="Elhassan, Aya" userId="87f52590-e43b-4110-bdb2-c9784b755088" providerId="ADAL" clId="{E36DB2D5-9ED0-A448-B885-F3C25F9F4731}" dt="2022-10-06T19:19:27.577" v="2900" actId="26606"/>
          <ac:spMkLst>
            <pc:docMk/>
            <pc:sldMk cId="4035893643" sldId="274"/>
            <ac:spMk id="37" creationId="{A3BAF07C-C39E-42EB-BB22-8D46691D9735}"/>
          </ac:spMkLst>
        </pc:spChg>
        <pc:spChg chg="add del">
          <ac:chgData name="Elhassan, Aya" userId="87f52590-e43b-4110-bdb2-c9784b755088" providerId="ADAL" clId="{E36DB2D5-9ED0-A448-B885-F3C25F9F4731}" dt="2022-10-06T19:19:27.577" v="2900" actId="26606"/>
          <ac:spMkLst>
            <pc:docMk/>
            <pc:sldMk cId="4035893643" sldId="274"/>
            <ac:spMk id="60" creationId="{A7795DFA-888F-47E2-B44E-DE1D3B3E46A4}"/>
          </ac:spMkLst>
        </pc:spChg>
        <pc:spChg chg="add">
          <ac:chgData name="Elhassan, Aya" userId="87f52590-e43b-4110-bdb2-c9784b755088" providerId="ADAL" clId="{E36DB2D5-9ED0-A448-B885-F3C25F9F4731}" dt="2022-10-06T19:19:27.594" v="2901" actId="26606"/>
          <ac:spMkLst>
            <pc:docMk/>
            <pc:sldMk cId="4035893643" sldId="274"/>
            <ac:spMk id="62" creationId="{44C110BA-81E8-4247-853A-5F2B93E92E46}"/>
          </ac:spMkLst>
        </pc:spChg>
        <pc:spChg chg="add">
          <ac:chgData name="Elhassan, Aya" userId="87f52590-e43b-4110-bdb2-c9784b755088" providerId="ADAL" clId="{E36DB2D5-9ED0-A448-B885-F3C25F9F4731}" dt="2022-10-06T19:19:27.594" v="2901" actId="26606"/>
          <ac:spMkLst>
            <pc:docMk/>
            <pc:sldMk cId="4035893643" sldId="274"/>
            <ac:spMk id="66" creationId="{A3BAF07C-C39E-42EB-BB22-8D46691D9735}"/>
          </ac:spMkLst>
        </pc:spChg>
        <pc:grpChg chg="add del">
          <ac:chgData name="Elhassan, Aya" userId="87f52590-e43b-4110-bdb2-c9784b755088" providerId="ADAL" clId="{E36DB2D5-9ED0-A448-B885-F3C25F9F4731}" dt="2022-10-06T19:19:27.577" v="2900" actId="26606"/>
          <ac:grpSpMkLst>
            <pc:docMk/>
            <pc:sldMk cId="4035893643" sldId="274"/>
            <ac:grpSpMk id="11" creationId="{17C4610E-9C18-467B-BF10-BE6A974CC364}"/>
          </ac:grpSpMkLst>
        </pc:grpChg>
        <pc:grpChg chg="add del">
          <ac:chgData name="Elhassan, Aya" userId="87f52590-e43b-4110-bdb2-c9784b755088" providerId="ADAL" clId="{E36DB2D5-9ED0-A448-B885-F3C25F9F4731}" dt="2022-10-06T19:19:27.577" v="2900" actId="26606"/>
          <ac:grpSpMkLst>
            <pc:docMk/>
            <pc:sldMk cId="4035893643" sldId="274"/>
            <ac:grpSpMk id="32" creationId="{A899734C-500F-4274-9854-8BFA14A1D7EE}"/>
          </ac:grpSpMkLst>
        </pc:grpChg>
        <pc:grpChg chg="add">
          <ac:chgData name="Elhassan, Aya" userId="87f52590-e43b-4110-bdb2-c9784b755088" providerId="ADAL" clId="{E36DB2D5-9ED0-A448-B885-F3C25F9F4731}" dt="2022-10-06T19:19:27.594" v="2901" actId="26606"/>
          <ac:grpSpMkLst>
            <pc:docMk/>
            <pc:sldMk cId="4035893643" sldId="274"/>
            <ac:grpSpMk id="34" creationId="{F35369DB-627C-41BD-9041-6426E8BF6604}"/>
          </ac:grpSpMkLst>
        </pc:grpChg>
        <pc:grpChg chg="add del">
          <ac:chgData name="Elhassan, Aya" userId="87f52590-e43b-4110-bdb2-c9784b755088" providerId="ADAL" clId="{E36DB2D5-9ED0-A448-B885-F3C25F9F4731}" dt="2022-10-06T19:19:27.577" v="2900" actId="26606"/>
          <ac:grpSpMkLst>
            <pc:docMk/>
            <pc:sldMk cId="4035893643" sldId="274"/>
            <ac:grpSpMk id="39" creationId="{D8E9CF54-0466-4261-9E62-0249E60E1886}"/>
          </ac:grpSpMkLst>
        </pc:grpChg>
        <pc:grpChg chg="add">
          <ac:chgData name="Elhassan, Aya" userId="87f52590-e43b-4110-bdb2-c9784b755088" providerId="ADAL" clId="{E36DB2D5-9ED0-A448-B885-F3C25F9F4731}" dt="2022-10-06T19:19:27.594" v="2901" actId="26606"/>
          <ac:grpSpMkLst>
            <pc:docMk/>
            <pc:sldMk cId="4035893643" sldId="274"/>
            <ac:grpSpMk id="41" creationId="{D8E9CF54-0466-4261-9E62-0249E60E1886}"/>
          </ac:grpSpMkLst>
        </pc:grpChg>
        <pc:grpChg chg="add">
          <ac:chgData name="Elhassan, Aya" userId="87f52590-e43b-4110-bdb2-c9784b755088" providerId="ADAL" clId="{E36DB2D5-9ED0-A448-B885-F3C25F9F4731}" dt="2022-10-06T19:19:27.594" v="2901" actId="26606"/>
          <ac:grpSpMkLst>
            <pc:docMk/>
            <pc:sldMk cId="4035893643" sldId="274"/>
            <ac:grpSpMk id="63" creationId="{E8DD8E1A-9945-4DBA-BC40-7A028BF32D2D}"/>
          </ac:grpSpMkLst>
        </pc:grpChg>
        <pc:picChg chg="add mod">
          <ac:chgData name="Elhassan, Aya" userId="87f52590-e43b-4110-bdb2-c9784b755088" providerId="ADAL" clId="{E36DB2D5-9ED0-A448-B885-F3C25F9F4731}" dt="2022-10-06T19:19:27.594" v="2901" actId="26606"/>
          <ac:picMkLst>
            <pc:docMk/>
            <pc:sldMk cId="4035893643" sldId="274"/>
            <ac:picMk id="6" creationId="{CCD8AA36-BC4A-C244-D039-99293E0A7B3C}"/>
          </ac:picMkLst>
        </pc:picChg>
      </pc:sldChg>
      <pc:sldChg chg="addSp delSp modSp new mod setBg setClrOvrMap">
        <pc:chgData name="Elhassan, Aya" userId="87f52590-e43b-4110-bdb2-c9784b755088" providerId="ADAL" clId="{E36DB2D5-9ED0-A448-B885-F3C25F9F4731}" dt="2022-10-06T19:21:16.764" v="3074" actId="122"/>
        <pc:sldMkLst>
          <pc:docMk/>
          <pc:sldMk cId="1444275476" sldId="275"/>
        </pc:sldMkLst>
        <pc:spChg chg="mod">
          <ac:chgData name="Elhassan, Aya" userId="87f52590-e43b-4110-bdb2-c9784b755088" providerId="ADAL" clId="{E36DB2D5-9ED0-A448-B885-F3C25F9F4731}" dt="2022-10-06T19:21:16.764" v="3074" actId="122"/>
          <ac:spMkLst>
            <pc:docMk/>
            <pc:sldMk cId="1444275476" sldId="275"/>
            <ac:spMk id="2" creationId="{F83559FC-D1D1-7BB2-2623-A0ECCC2A5300}"/>
          </ac:spMkLst>
        </pc:spChg>
        <pc:spChg chg="del">
          <ac:chgData name="Elhassan, Aya" userId="87f52590-e43b-4110-bdb2-c9784b755088" providerId="ADAL" clId="{E36DB2D5-9ED0-A448-B885-F3C25F9F4731}" dt="2022-10-06T15:42:38.462" v="1863" actId="931"/>
          <ac:spMkLst>
            <pc:docMk/>
            <pc:sldMk cId="1444275476" sldId="275"/>
            <ac:spMk id="3" creationId="{68C6F060-2022-215E-F785-1B7AD19EBC68}"/>
          </ac:spMkLst>
        </pc:spChg>
        <pc:spChg chg="mod">
          <ac:chgData name="Elhassan, Aya" userId="87f52590-e43b-4110-bdb2-c9784b755088" providerId="ADAL" clId="{E36DB2D5-9ED0-A448-B885-F3C25F9F4731}" dt="2022-10-06T19:21:11.575" v="3073" actId="1076"/>
          <ac:spMkLst>
            <pc:docMk/>
            <pc:sldMk cId="1444275476" sldId="275"/>
            <ac:spMk id="4" creationId="{BC3B6EB0-4EAB-F76D-6129-F61885ACBFD9}"/>
          </ac:spMkLst>
        </pc:spChg>
        <pc:spChg chg="add">
          <ac:chgData name="Elhassan, Aya" userId="87f52590-e43b-4110-bdb2-c9784b755088" providerId="ADAL" clId="{E36DB2D5-9ED0-A448-B885-F3C25F9F4731}" dt="2022-10-06T19:20:59.096" v="3065" actId="26606"/>
          <ac:spMkLst>
            <pc:docMk/>
            <pc:sldMk cId="1444275476" sldId="275"/>
            <ac:spMk id="39" creationId="{A3BAF07C-C39E-42EB-BB22-8D46691D9735}"/>
          </ac:spMkLst>
        </pc:spChg>
        <pc:spChg chg="add">
          <ac:chgData name="Elhassan, Aya" userId="87f52590-e43b-4110-bdb2-c9784b755088" providerId="ADAL" clId="{E36DB2D5-9ED0-A448-B885-F3C25F9F4731}" dt="2022-10-06T19:20:59.096" v="3065" actId="26606"/>
          <ac:spMkLst>
            <pc:docMk/>
            <pc:sldMk cId="1444275476" sldId="275"/>
            <ac:spMk id="62" creationId="{44C110BA-81E8-4247-853A-5F2B93E92E46}"/>
          </ac:spMkLst>
        </pc:spChg>
        <pc:grpChg chg="add">
          <ac:chgData name="Elhassan, Aya" userId="87f52590-e43b-4110-bdb2-c9784b755088" providerId="ADAL" clId="{E36DB2D5-9ED0-A448-B885-F3C25F9F4731}" dt="2022-10-06T19:20:59.096" v="3065" actId="26606"/>
          <ac:grpSpMkLst>
            <pc:docMk/>
            <pc:sldMk cId="1444275476" sldId="275"/>
            <ac:grpSpMk id="11" creationId="{E8DD8E1A-9945-4DBA-BC40-7A028BF32D2D}"/>
          </ac:grpSpMkLst>
        </pc:grpChg>
        <pc:grpChg chg="add">
          <ac:chgData name="Elhassan, Aya" userId="87f52590-e43b-4110-bdb2-c9784b755088" providerId="ADAL" clId="{E36DB2D5-9ED0-A448-B885-F3C25F9F4731}" dt="2022-10-06T19:20:59.096" v="3065" actId="26606"/>
          <ac:grpSpMkLst>
            <pc:docMk/>
            <pc:sldMk cId="1444275476" sldId="275"/>
            <ac:grpSpMk id="34" creationId="{F35369DB-627C-41BD-9041-6426E8BF6604}"/>
          </ac:grpSpMkLst>
        </pc:grpChg>
        <pc:grpChg chg="add">
          <ac:chgData name="Elhassan, Aya" userId="87f52590-e43b-4110-bdb2-c9784b755088" providerId="ADAL" clId="{E36DB2D5-9ED0-A448-B885-F3C25F9F4731}" dt="2022-10-06T19:20:59.096" v="3065" actId="26606"/>
          <ac:grpSpMkLst>
            <pc:docMk/>
            <pc:sldMk cId="1444275476" sldId="275"/>
            <ac:grpSpMk id="41" creationId="{D8E9CF54-0466-4261-9E62-0249E60E1886}"/>
          </ac:grpSpMkLst>
        </pc:grpChg>
        <pc:picChg chg="add mod">
          <ac:chgData name="Elhassan, Aya" userId="87f52590-e43b-4110-bdb2-c9784b755088" providerId="ADAL" clId="{E36DB2D5-9ED0-A448-B885-F3C25F9F4731}" dt="2022-10-06T19:20:59.096" v="3065" actId="26606"/>
          <ac:picMkLst>
            <pc:docMk/>
            <pc:sldMk cId="1444275476" sldId="275"/>
            <ac:picMk id="6" creationId="{D904D4C0-9668-CA27-B387-2921990C7D41}"/>
          </ac:picMkLst>
        </pc:picChg>
      </pc:sldChg>
      <pc:sldChg chg="new del">
        <pc:chgData name="Elhassan, Aya" userId="87f52590-e43b-4110-bdb2-c9784b755088" providerId="ADAL" clId="{E36DB2D5-9ED0-A448-B885-F3C25F9F4731}" dt="2022-10-06T15:48:59.942" v="1876" actId="2696"/>
        <pc:sldMkLst>
          <pc:docMk/>
          <pc:sldMk cId="880485026" sldId="276"/>
        </pc:sldMkLst>
      </pc:sldChg>
      <pc:sldChg chg="addSp delSp modSp new del mod modClrScheme chgLayout">
        <pc:chgData name="Elhassan, Aya" userId="87f52590-e43b-4110-bdb2-c9784b755088" providerId="ADAL" clId="{E36DB2D5-9ED0-A448-B885-F3C25F9F4731}" dt="2022-10-06T15:52:18.070" v="1883" actId="2696"/>
        <pc:sldMkLst>
          <pc:docMk/>
          <pc:sldMk cId="2813841635" sldId="276"/>
        </pc:sldMkLst>
        <pc:spChg chg="add mod">
          <ac:chgData name="Elhassan, Aya" userId="87f52590-e43b-4110-bdb2-c9784b755088" providerId="ADAL" clId="{E36DB2D5-9ED0-A448-B885-F3C25F9F4731}" dt="2022-10-06T15:49:32.086" v="1878" actId="700"/>
          <ac:spMkLst>
            <pc:docMk/>
            <pc:sldMk cId="2813841635" sldId="276"/>
            <ac:spMk id="2" creationId="{A1F250E8-3A9F-18F6-7A3B-F5D40C1E0AB0}"/>
          </ac:spMkLst>
        </pc:spChg>
        <pc:spChg chg="add mod">
          <ac:chgData name="Elhassan, Aya" userId="87f52590-e43b-4110-bdb2-c9784b755088" providerId="ADAL" clId="{E36DB2D5-9ED0-A448-B885-F3C25F9F4731}" dt="2022-10-06T15:49:32.086" v="1878" actId="700"/>
          <ac:spMkLst>
            <pc:docMk/>
            <pc:sldMk cId="2813841635" sldId="276"/>
            <ac:spMk id="3" creationId="{D4277A59-E655-383A-8A3E-C94A75C2BECD}"/>
          </ac:spMkLst>
        </pc:spChg>
        <pc:spChg chg="add del mod">
          <ac:chgData name="Elhassan, Aya" userId="87f52590-e43b-4110-bdb2-c9784b755088" providerId="ADAL" clId="{E36DB2D5-9ED0-A448-B885-F3C25F9F4731}" dt="2022-10-06T15:51:43.268" v="1879" actId="21"/>
          <ac:spMkLst>
            <pc:docMk/>
            <pc:sldMk cId="2813841635" sldId="276"/>
            <ac:spMk id="4" creationId="{26EF474B-93D0-51A0-38BA-6923FBF6A0E8}"/>
          </ac:spMkLst>
        </pc:spChg>
        <pc:spChg chg="add mod">
          <ac:chgData name="Elhassan, Aya" userId="87f52590-e43b-4110-bdb2-c9784b755088" providerId="ADAL" clId="{E36DB2D5-9ED0-A448-B885-F3C25F9F4731}" dt="2022-10-06T15:49:32.086" v="1878" actId="700"/>
          <ac:spMkLst>
            <pc:docMk/>
            <pc:sldMk cId="2813841635" sldId="276"/>
            <ac:spMk id="5" creationId="{06463E20-718A-EE2B-D451-0D091240C5CB}"/>
          </ac:spMkLst>
        </pc:spChg>
        <pc:spChg chg="add del mod">
          <ac:chgData name="Elhassan, Aya" userId="87f52590-e43b-4110-bdb2-c9784b755088" providerId="ADAL" clId="{E36DB2D5-9ED0-A448-B885-F3C25F9F4731}" dt="2022-10-06T15:52:06.288" v="1882" actId="21"/>
          <ac:spMkLst>
            <pc:docMk/>
            <pc:sldMk cId="2813841635" sldId="276"/>
            <ac:spMk id="6" creationId="{5846E5F4-3A81-9DB8-E205-6724CAB016B9}"/>
          </ac:spMkLst>
        </pc:spChg>
      </pc:sldChg>
      <pc:sldChg chg="addSp delSp modSp new mod setBg modClrScheme setClrOvrMap chgLayout">
        <pc:chgData name="Elhassan, Aya" userId="87f52590-e43b-4110-bdb2-c9784b755088" providerId="ADAL" clId="{E36DB2D5-9ED0-A448-B885-F3C25F9F4731}" dt="2022-10-06T18:55:41.144" v="2709" actId="20577"/>
        <pc:sldMkLst>
          <pc:docMk/>
          <pc:sldMk cId="4109429275" sldId="277"/>
        </pc:sldMkLst>
        <pc:spChg chg="del">
          <ac:chgData name="Elhassan, Aya" userId="87f52590-e43b-4110-bdb2-c9784b755088" providerId="ADAL" clId="{E36DB2D5-9ED0-A448-B885-F3C25F9F4731}" dt="2022-10-06T15:51:51.309" v="1881" actId="700"/>
          <ac:spMkLst>
            <pc:docMk/>
            <pc:sldMk cId="4109429275" sldId="277"/>
            <ac:spMk id="2" creationId="{638AE467-ACA9-D0D2-4AAB-47EC7BFD6389}"/>
          </ac:spMkLst>
        </pc:spChg>
        <pc:spChg chg="del">
          <ac:chgData name="Elhassan, Aya" userId="87f52590-e43b-4110-bdb2-c9784b755088" providerId="ADAL" clId="{E36DB2D5-9ED0-A448-B885-F3C25F9F4731}" dt="2022-10-06T15:51:51.309" v="1881" actId="700"/>
          <ac:spMkLst>
            <pc:docMk/>
            <pc:sldMk cId="4109429275" sldId="277"/>
            <ac:spMk id="3" creationId="{514800C5-9BDD-4EED-71D4-DEA84C6C591E}"/>
          </ac:spMkLst>
        </pc:spChg>
        <pc:spChg chg="del">
          <ac:chgData name="Elhassan, Aya" userId="87f52590-e43b-4110-bdb2-c9784b755088" providerId="ADAL" clId="{E36DB2D5-9ED0-A448-B885-F3C25F9F4731}" dt="2022-10-06T15:51:51.309" v="1881" actId="700"/>
          <ac:spMkLst>
            <pc:docMk/>
            <pc:sldMk cId="4109429275" sldId="277"/>
            <ac:spMk id="4" creationId="{E191444D-7B92-9FB3-EBD7-16EB445C993D}"/>
          </ac:spMkLst>
        </pc:spChg>
        <pc:spChg chg="del">
          <ac:chgData name="Elhassan, Aya" userId="87f52590-e43b-4110-bdb2-c9784b755088" providerId="ADAL" clId="{E36DB2D5-9ED0-A448-B885-F3C25F9F4731}" dt="2022-10-06T15:51:51.309" v="1881" actId="700"/>
          <ac:spMkLst>
            <pc:docMk/>
            <pc:sldMk cId="4109429275" sldId="277"/>
            <ac:spMk id="5" creationId="{C6560157-8F58-2CBB-DB47-B697EAC0117B}"/>
          </ac:spMkLst>
        </pc:spChg>
        <pc:spChg chg="del">
          <ac:chgData name="Elhassan, Aya" userId="87f52590-e43b-4110-bdb2-c9784b755088" providerId="ADAL" clId="{E36DB2D5-9ED0-A448-B885-F3C25F9F4731}" dt="2022-10-06T15:51:51.309" v="1881" actId="700"/>
          <ac:spMkLst>
            <pc:docMk/>
            <pc:sldMk cId="4109429275" sldId="277"/>
            <ac:spMk id="6" creationId="{77980436-1B0F-DB34-B7E6-B357D50B88C2}"/>
          </ac:spMkLst>
        </pc:spChg>
        <pc:spChg chg="add del mod">
          <ac:chgData name="Elhassan, Aya" userId="87f52590-e43b-4110-bdb2-c9784b755088" providerId="ADAL" clId="{E36DB2D5-9ED0-A448-B885-F3C25F9F4731}" dt="2022-10-06T16:03:35.190" v="2644" actId="26606"/>
          <ac:spMkLst>
            <pc:docMk/>
            <pc:sldMk cId="4109429275" sldId="277"/>
            <ac:spMk id="7" creationId="{FBB76EE4-F3E6-1414-3349-E4C10A1B67C0}"/>
          </ac:spMkLst>
        </pc:spChg>
        <pc:spChg chg="add del mod">
          <ac:chgData name="Elhassan, Aya" userId="87f52590-e43b-4110-bdb2-c9784b755088" providerId="ADAL" clId="{E36DB2D5-9ED0-A448-B885-F3C25F9F4731}" dt="2022-10-06T15:58:24.017" v="2346"/>
          <ac:spMkLst>
            <pc:docMk/>
            <pc:sldMk cId="4109429275" sldId="277"/>
            <ac:spMk id="8" creationId="{E47447FC-1B5B-CED2-5FEB-44236210FE44}"/>
          </ac:spMkLst>
        </pc:spChg>
        <pc:spChg chg="add del mod">
          <ac:chgData name="Elhassan, Aya" userId="87f52590-e43b-4110-bdb2-c9784b755088" providerId="ADAL" clId="{E36DB2D5-9ED0-A448-B885-F3C25F9F4731}" dt="2022-10-06T15:58:29.335" v="2349"/>
          <ac:spMkLst>
            <pc:docMk/>
            <pc:sldMk cId="4109429275" sldId="277"/>
            <ac:spMk id="9" creationId="{B8D42008-4792-ECCF-CC01-7C83F72ADFE8}"/>
          </ac:spMkLst>
        </pc:spChg>
        <pc:spChg chg="add mod">
          <ac:chgData name="Elhassan, Aya" userId="87f52590-e43b-4110-bdb2-c9784b755088" providerId="ADAL" clId="{E36DB2D5-9ED0-A448-B885-F3C25F9F4731}" dt="2022-10-06T18:55:41.144" v="2709" actId="20577"/>
          <ac:spMkLst>
            <pc:docMk/>
            <pc:sldMk cId="4109429275" sldId="277"/>
            <ac:spMk id="10" creationId="{1094A391-A66B-400C-1C5B-91D81623995F}"/>
          </ac:spMkLst>
        </pc:spChg>
        <pc:spChg chg="add mod">
          <ac:chgData name="Elhassan, Aya" userId="87f52590-e43b-4110-bdb2-c9784b755088" providerId="ADAL" clId="{E36DB2D5-9ED0-A448-B885-F3C25F9F4731}" dt="2022-10-06T16:03:35.176" v="2643" actId="26606"/>
          <ac:spMkLst>
            <pc:docMk/>
            <pc:sldMk cId="4109429275" sldId="277"/>
            <ac:spMk id="11" creationId="{9E6F3A79-5F66-F321-588D-18CF3C3169E2}"/>
          </ac:spMkLst>
        </pc:spChg>
        <pc:spChg chg="add del">
          <ac:chgData name="Elhassan, Aya" userId="87f52590-e43b-4110-bdb2-c9784b755088" providerId="ADAL" clId="{E36DB2D5-9ED0-A448-B885-F3C25F9F4731}" dt="2022-10-06T16:03:32.457" v="2641" actId="26606"/>
          <ac:spMkLst>
            <pc:docMk/>
            <pc:sldMk cId="4109429275" sldId="277"/>
            <ac:spMk id="44" creationId="{F3C5918A-1DC5-4CF3-AA27-00AA3088AA9F}"/>
          </ac:spMkLst>
        </pc:spChg>
        <pc:spChg chg="add del">
          <ac:chgData name="Elhassan, Aya" userId="87f52590-e43b-4110-bdb2-c9784b755088" providerId="ADAL" clId="{E36DB2D5-9ED0-A448-B885-F3C25F9F4731}" dt="2022-10-06T16:03:29.920" v="2639" actId="26606"/>
          <ac:spMkLst>
            <pc:docMk/>
            <pc:sldMk cId="4109429275" sldId="277"/>
            <ac:spMk id="45" creationId="{982413CC-69E6-4BDA-A88D-E4EF8F95B27D}"/>
          </ac:spMkLst>
        </pc:spChg>
        <pc:spChg chg="add del">
          <ac:chgData name="Elhassan, Aya" userId="87f52590-e43b-4110-bdb2-c9784b755088" providerId="ADAL" clId="{E36DB2D5-9ED0-A448-B885-F3C25F9F4731}" dt="2022-10-06T16:03:32.457" v="2641" actId="26606"/>
          <ac:spMkLst>
            <pc:docMk/>
            <pc:sldMk cId="4109429275" sldId="277"/>
            <ac:spMk id="46" creationId="{B786683A-6FD6-4BF7-B3B0-DC397677391F}"/>
          </ac:spMkLst>
        </pc:spChg>
        <pc:spChg chg="add del">
          <ac:chgData name="Elhassan, Aya" userId="87f52590-e43b-4110-bdb2-c9784b755088" providerId="ADAL" clId="{E36DB2D5-9ED0-A448-B885-F3C25F9F4731}" dt="2022-10-06T16:03:32.457" v="2641" actId="26606"/>
          <ac:spMkLst>
            <pc:docMk/>
            <pc:sldMk cId="4109429275" sldId="277"/>
            <ac:spMk id="73" creationId="{05169E50-59FB-4AEE-B61D-44A882A4CD2C}"/>
          </ac:spMkLst>
        </pc:spChg>
        <pc:spChg chg="add del">
          <ac:chgData name="Elhassan, Aya" userId="87f52590-e43b-4110-bdb2-c9784b755088" providerId="ADAL" clId="{E36DB2D5-9ED0-A448-B885-F3C25F9F4731}" dt="2022-10-06T16:03:32.457" v="2641" actId="26606"/>
          <ac:spMkLst>
            <pc:docMk/>
            <pc:sldMk cId="4109429275" sldId="277"/>
            <ac:spMk id="74" creationId="{117C30F0-5A38-4B60-B632-3AF7C2780824}"/>
          </ac:spMkLst>
        </pc:spChg>
        <pc:spChg chg="add del">
          <ac:chgData name="Elhassan, Aya" userId="87f52590-e43b-4110-bdb2-c9784b755088" providerId="ADAL" clId="{E36DB2D5-9ED0-A448-B885-F3C25F9F4731}" dt="2022-10-06T16:03:32.457" v="2641" actId="26606"/>
          <ac:spMkLst>
            <pc:docMk/>
            <pc:sldMk cId="4109429275" sldId="277"/>
            <ac:spMk id="75" creationId="{A200CBA5-3F2B-4AAC-9F86-99AFECC19C1D}"/>
          </ac:spMkLst>
        </pc:spChg>
        <pc:spChg chg="add del">
          <ac:chgData name="Elhassan, Aya" userId="87f52590-e43b-4110-bdb2-c9784b755088" providerId="ADAL" clId="{E36DB2D5-9ED0-A448-B885-F3C25F9F4731}" dt="2022-10-06T16:03:32.457" v="2641" actId="26606"/>
          <ac:spMkLst>
            <pc:docMk/>
            <pc:sldMk cId="4109429275" sldId="277"/>
            <ac:spMk id="76" creationId="{FBB76EE4-F3E6-1414-3349-E4C10A1B67C0}"/>
          </ac:spMkLst>
        </pc:spChg>
        <pc:spChg chg="add del">
          <ac:chgData name="Elhassan, Aya" userId="87f52590-e43b-4110-bdb2-c9784b755088" providerId="ADAL" clId="{E36DB2D5-9ED0-A448-B885-F3C25F9F4731}" dt="2022-10-06T16:03:35.176" v="2643" actId="26606"/>
          <ac:spMkLst>
            <pc:docMk/>
            <pc:sldMk cId="4109429275" sldId="277"/>
            <ac:spMk id="82" creationId="{29831267-5CAE-41B8-A1CC-66FE1628A6A7}"/>
          </ac:spMkLst>
        </pc:spChg>
        <pc:spChg chg="add del">
          <ac:chgData name="Elhassan, Aya" userId="87f52590-e43b-4110-bdb2-c9784b755088" providerId="ADAL" clId="{E36DB2D5-9ED0-A448-B885-F3C25F9F4731}" dt="2022-10-06T16:03:35.176" v="2643" actId="26606"/>
          <ac:spMkLst>
            <pc:docMk/>
            <pc:sldMk cId="4109429275" sldId="277"/>
            <ac:spMk id="87" creationId="{FBB76EE4-F3E6-1414-3349-E4C10A1B67C0}"/>
          </ac:spMkLst>
        </pc:spChg>
        <pc:grpChg chg="add del">
          <ac:chgData name="Elhassan, Aya" userId="87f52590-e43b-4110-bdb2-c9784b755088" providerId="ADAL" clId="{E36DB2D5-9ED0-A448-B885-F3C25F9F4731}" dt="2022-10-06T16:03:32.457" v="2641" actId="26606"/>
          <ac:grpSpMkLst>
            <pc:docMk/>
            <pc:sldMk cId="4109429275" sldId="277"/>
            <ac:grpSpMk id="16" creationId="{15E1AC81-83F2-45A8-9054-15570F4E2557}"/>
          </ac:grpSpMkLst>
        </pc:grpChg>
        <pc:grpChg chg="add del">
          <ac:chgData name="Elhassan, Aya" userId="87f52590-e43b-4110-bdb2-c9784b755088" providerId="ADAL" clId="{E36DB2D5-9ED0-A448-B885-F3C25F9F4731}" dt="2022-10-06T16:03:29.920" v="2639" actId="26606"/>
          <ac:grpSpMkLst>
            <pc:docMk/>
            <pc:sldMk cId="4109429275" sldId="277"/>
            <ac:grpSpMk id="17" creationId="{5B5504F5-A44D-4727-B62D-D306EE4C0C9D}"/>
          </ac:grpSpMkLst>
        </pc:grpChg>
        <pc:grpChg chg="add del">
          <ac:chgData name="Elhassan, Aya" userId="87f52590-e43b-4110-bdb2-c9784b755088" providerId="ADAL" clId="{E36DB2D5-9ED0-A448-B885-F3C25F9F4731}" dt="2022-10-06T16:03:29.920" v="2639" actId="26606"/>
          <ac:grpSpMkLst>
            <pc:docMk/>
            <pc:sldMk cId="4109429275" sldId="277"/>
            <ac:grpSpMk id="40" creationId="{02A5D777-C3C4-4D83-B4A3-0C83DBE1CB12}"/>
          </ac:grpSpMkLst>
        </pc:grpChg>
        <pc:grpChg chg="add del">
          <ac:chgData name="Elhassan, Aya" userId="87f52590-e43b-4110-bdb2-c9784b755088" providerId="ADAL" clId="{E36DB2D5-9ED0-A448-B885-F3C25F9F4731}" dt="2022-10-06T16:03:29.920" v="2639" actId="26606"/>
          <ac:grpSpMkLst>
            <pc:docMk/>
            <pc:sldMk cId="4109429275" sldId="277"/>
            <ac:grpSpMk id="47" creationId="{4F1F7357-8633-4CE7-BF80-475EE8A2FAEA}"/>
          </ac:grpSpMkLst>
        </pc:grpChg>
        <pc:grpChg chg="add del">
          <ac:chgData name="Elhassan, Aya" userId="87f52590-e43b-4110-bdb2-c9784b755088" providerId="ADAL" clId="{E36DB2D5-9ED0-A448-B885-F3C25F9F4731}" dt="2022-10-06T16:03:35.176" v="2643" actId="26606"/>
          <ac:grpSpMkLst>
            <pc:docMk/>
            <pc:sldMk cId="4109429275" sldId="277"/>
            <ac:grpSpMk id="69" creationId="{F8D580F2-1EDA-4B5F-98EB-EF8F18E9B7CF}"/>
          </ac:grpSpMkLst>
        </pc:grpChg>
        <pc:grpChg chg="add del">
          <ac:chgData name="Elhassan, Aya" userId="87f52590-e43b-4110-bdb2-c9784b755088" providerId="ADAL" clId="{E36DB2D5-9ED0-A448-B885-F3C25F9F4731}" dt="2022-10-06T16:03:32.457" v="2641" actId="26606"/>
          <ac:grpSpMkLst>
            <pc:docMk/>
            <pc:sldMk cId="4109429275" sldId="277"/>
            <ac:grpSpMk id="71" creationId="{FBF129BC-EA9E-4D20-898B-399F7727DFB9}"/>
          </ac:grpSpMkLst>
        </pc:grpChg>
        <pc:grpChg chg="add del">
          <ac:chgData name="Elhassan, Aya" userId="87f52590-e43b-4110-bdb2-c9784b755088" providerId="ADAL" clId="{E36DB2D5-9ED0-A448-B885-F3C25F9F4731}" dt="2022-10-06T16:03:35.176" v="2643" actId="26606"/>
          <ac:grpSpMkLst>
            <pc:docMk/>
            <pc:sldMk cId="4109429275" sldId="277"/>
            <ac:grpSpMk id="78" creationId="{15E1AC81-83F2-45A8-9054-15570F4E2557}"/>
          </ac:grpSpMkLst>
        </pc:grpChg>
        <pc:grpChg chg="add del">
          <ac:chgData name="Elhassan, Aya" userId="87f52590-e43b-4110-bdb2-c9784b755088" providerId="ADAL" clId="{E36DB2D5-9ED0-A448-B885-F3C25F9F4731}" dt="2022-10-06T16:03:35.176" v="2643" actId="26606"/>
          <ac:grpSpMkLst>
            <pc:docMk/>
            <pc:sldMk cId="4109429275" sldId="277"/>
            <ac:grpSpMk id="80" creationId="{FBF129BC-EA9E-4D20-898B-399F7727DFB9}"/>
          </ac:grpSpMkLst>
        </pc:grpChg>
        <pc:grpChg chg="add del">
          <ac:chgData name="Elhassan, Aya" userId="87f52590-e43b-4110-bdb2-c9784b755088" providerId="ADAL" clId="{E36DB2D5-9ED0-A448-B885-F3C25F9F4731}" dt="2022-10-06T16:03:35.176" v="2643" actId="26606"/>
          <ac:grpSpMkLst>
            <pc:docMk/>
            <pc:sldMk cId="4109429275" sldId="277"/>
            <ac:grpSpMk id="83" creationId="{379EE808-85F9-455B-B8F9-FBE90075FBB5}"/>
          </ac:grpSpMkLst>
        </pc:grpChg>
        <pc:graphicFrameChg chg="add del">
          <ac:chgData name="Elhassan, Aya" userId="87f52590-e43b-4110-bdb2-c9784b755088" providerId="ADAL" clId="{E36DB2D5-9ED0-A448-B885-F3C25F9F4731}" dt="2022-10-06T16:03:06.362" v="2635" actId="26606"/>
          <ac:graphicFrameMkLst>
            <pc:docMk/>
            <pc:sldMk cId="4109429275" sldId="277"/>
            <ac:graphicFrameMk id="13" creationId="{84771F32-3636-3CC7-B73F-7A1315C56CFF}"/>
          </ac:graphicFrameMkLst>
        </pc:graphicFrameChg>
        <pc:graphicFrameChg chg="add del">
          <ac:chgData name="Elhassan, Aya" userId="87f52590-e43b-4110-bdb2-c9784b755088" providerId="ADAL" clId="{E36DB2D5-9ED0-A448-B885-F3C25F9F4731}" dt="2022-10-06T16:03:26.216" v="2637" actId="26606"/>
          <ac:graphicFrameMkLst>
            <pc:docMk/>
            <pc:sldMk cId="4109429275" sldId="277"/>
            <ac:graphicFrameMk id="15" creationId="{DF51E3E8-7A5F-44A2-FC05-1B02294ED6FE}"/>
          </ac:graphicFrameMkLst>
        </pc:graphicFrameChg>
        <pc:graphicFrameChg chg="add del">
          <ac:chgData name="Elhassan, Aya" userId="87f52590-e43b-4110-bdb2-c9784b755088" providerId="ADAL" clId="{E36DB2D5-9ED0-A448-B885-F3C25F9F4731}" dt="2022-10-06T16:03:29.920" v="2639" actId="26606"/>
          <ac:graphicFrameMkLst>
            <pc:docMk/>
            <pc:sldMk cId="4109429275" sldId="277"/>
            <ac:graphicFrameMk id="39" creationId="{02A30DB1-C2D2-5B48-0BB4-EA9F0AFE8315}"/>
          </ac:graphicFrameMkLst>
        </pc:graphicFrameChg>
        <pc:graphicFrameChg chg="add modGraphic">
          <ac:chgData name="Elhassan, Aya" userId="87f52590-e43b-4110-bdb2-c9784b755088" providerId="ADAL" clId="{E36DB2D5-9ED0-A448-B885-F3C25F9F4731}" dt="2022-10-06T18:55:29.102" v="2705" actId="26606"/>
          <ac:graphicFrameMkLst>
            <pc:docMk/>
            <pc:sldMk cId="4109429275" sldId="277"/>
            <ac:graphicFrameMk id="89" creationId="{DF51E3E8-7A5F-44A2-FC05-1B02294ED6FE}"/>
          </ac:graphicFrameMkLst>
        </pc:graphicFrameChg>
      </pc:sldChg>
      <pc:sldChg chg="new del">
        <pc:chgData name="Elhassan, Aya" userId="87f52590-e43b-4110-bdb2-c9784b755088" providerId="ADAL" clId="{E36DB2D5-9ED0-A448-B885-F3C25F9F4731}" dt="2022-10-06T16:52:59.141" v="2645" actId="2696"/>
        <pc:sldMkLst>
          <pc:docMk/>
          <pc:sldMk cId="3840709887" sldId="2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42CA56-BE9E-4149-83FA-D7698DEDB1B1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18E2D2-FABA-47B3-8068-21769997B59B}">
      <dgm:prSet/>
      <dgm:spPr/>
      <dgm:t>
        <a:bodyPr/>
        <a:lstStyle/>
        <a:p>
          <a:r>
            <a:rPr lang="en-US"/>
            <a:t>10 Epic User Groups within ELHS</a:t>
          </a:r>
        </a:p>
      </dgm:t>
    </dgm:pt>
    <dgm:pt modelId="{4975D393-2616-4EDA-B283-EADF463B7902}" type="parTrans" cxnId="{F5B9CA64-FE66-4153-8F99-E26BECDA7173}">
      <dgm:prSet/>
      <dgm:spPr/>
      <dgm:t>
        <a:bodyPr/>
        <a:lstStyle/>
        <a:p>
          <a:endParaRPr lang="en-US"/>
        </a:p>
      </dgm:t>
    </dgm:pt>
    <dgm:pt modelId="{D61A6CB1-C432-43D7-BB82-C3B869D81EF2}" type="sibTrans" cxnId="{F5B9CA64-FE66-4153-8F99-E26BECDA7173}">
      <dgm:prSet/>
      <dgm:spPr/>
      <dgm:t>
        <a:bodyPr/>
        <a:lstStyle/>
        <a:p>
          <a:endParaRPr lang="en-US"/>
        </a:p>
      </dgm:t>
    </dgm:pt>
    <dgm:pt modelId="{42EEB452-8B07-4162-99B9-A3805B7BC7FD}">
      <dgm:prSet/>
      <dgm:spPr/>
      <dgm:t>
        <a:bodyPr/>
        <a:lstStyle/>
        <a:p>
          <a:r>
            <a:rPr lang="en-US"/>
            <a:t>Monthly meetings conducted among all ELHS affiliated sites</a:t>
          </a:r>
        </a:p>
      </dgm:t>
    </dgm:pt>
    <dgm:pt modelId="{64C80F3C-3ADA-4527-BE9C-2123596CC7AF}" type="parTrans" cxnId="{3C636ADC-05FD-4C33-A844-17128F9536B8}">
      <dgm:prSet/>
      <dgm:spPr/>
      <dgm:t>
        <a:bodyPr/>
        <a:lstStyle/>
        <a:p>
          <a:endParaRPr lang="en-US"/>
        </a:p>
      </dgm:t>
    </dgm:pt>
    <dgm:pt modelId="{19CC4EFA-261E-4D59-B04F-E8E3AF614444}" type="sibTrans" cxnId="{3C636ADC-05FD-4C33-A844-17128F9536B8}">
      <dgm:prSet/>
      <dgm:spPr/>
      <dgm:t>
        <a:bodyPr/>
        <a:lstStyle/>
        <a:p>
          <a:endParaRPr lang="en-US"/>
        </a:p>
      </dgm:t>
    </dgm:pt>
    <dgm:pt modelId="{AC19FF22-EFBB-43F2-A91D-E7CC42898857}">
      <dgm:prSet/>
      <dgm:spPr/>
      <dgm:t>
        <a:bodyPr/>
        <a:lstStyle/>
        <a:p>
          <a:r>
            <a:rPr lang="en-US" b="1"/>
            <a:t>Current Focus: </a:t>
          </a:r>
          <a:endParaRPr lang="en-US"/>
        </a:p>
      </dgm:t>
    </dgm:pt>
    <dgm:pt modelId="{E6DD49BD-6E5F-4FB7-8807-949571C65245}" type="parTrans" cxnId="{9DFA9795-255C-4603-AF7E-9C96724B8341}">
      <dgm:prSet/>
      <dgm:spPr/>
      <dgm:t>
        <a:bodyPr/>
        <a:lstStyle/>
        <a:p>
          <a:endParaRPr lang="en-US"/>
        </a:p>
      </dgm:t>
    </dgm:pt>
    <dgm:pt modelId="{B3524526-A189-48E2-ACE8-500513F5FB78}" type="sibTrans" cxnId="{9DFA9795-255C-4603-AF7E-9C96724B8341}">
      <dgm:prSet/>
      <dgm:spPr/>
      <dgm:t>
        <a:bodyPr/>
        <a:lstStyle/>
        <a:p>
          <a:endParaRPr lang="en-US"/>
        </a:p>
      </dgm:t>
    </dgm:pt>
    <dgm:pt modelId="{679627F5-51FE-4A7A-9259-D2CDE23968F3}">
      <dgm:prSet/>
      <dgm:spPr/>
      <dgm:t>
        <a:bodyPr/>
        <a:lstStyle/>
        <a:p>
          <a:r>
            <a:rPr lang="en-US"/>
            <a:t>standardize Seizure documentation for SmartForm/FlowSheet among sites</a:t>
          </a:r>
        </a:p>
      </dgm:t>
    </dgm:pt>
    <dgm:pt modelId="{54F24B8E-D533-43BC-9F19-3AFD6A6A26B0}" type="parTrans" cxnId="{698BF23D-F05E-44AD-B923-0F5DF474DF6B}">
      <dgm:prSet/>
      <dgm:spPr/>
      <dgm:t>
        <a:bodyPr/>
        <a:lstStyle/>
        <a:p>
          <a:endParaRPr lang="en-US"/>
        </a:p>
      </dgm:t>
    </dgm:pt>
    <dgm:pt modelId="{74202292-C12B-4816-BD45-655E9A0E2A92}" type="sibTrans" cxnId="{698BF23D-F05E-44AD-B923-0F5DF474DF6B}">
      <dgm:prSet/>
      <dgm:spPr/>
      <dgm:t>
        <a:bodyPr/>
        <a:lstStyle/>
        <a:p>
          <a:endParaRPr lang="en-US"/>
        </a:p>
      </dgm:t>
    </dgm:pt>
    <dgm:pt modelId="{F7C1B256-4788-4E69-A828-60654AA32CB5}">
      <dgm:prSet/>
      <dgm:spPr/>
      <dgm:t>
        <a:bodyPr/>
        <a:lstStyle/>
        <a:p>
          <a:r>
            <a:rPr lang="en-US"/>
            <a:t>Turbocharger Request to EPIC to house Standard Seizure Documentation SmartForm to be live inside the EPIC Community Library</a:t>
          </a:r>
        </a:p>
      </dgm:t>
    </dgm:pt>
    <dgm:pt modelId="{90EB1668-FC6C-416C-8BF2-CF52A5145E67}" type="parTrans" cxnId="{4AA935B6-AD25-4345-98A6-8BE023F1088E}">
      <dgm:prSet/>
      <dgm:spPr/>
      <dgm:t>
        <a:bodyPr/>
        <a:lstStyle/>
        <a:p>
          <a:endParaRPr lang="en-US"/>
        </a:p>
      </dgm:t>
    </dgm:pt>
    <dgm:pt modelId="{EF3666AB-6388-4CCD-9368-09521D741699}" type="sibTrans" cxnId="{4AA935B6-AD25-4345-98A6-8BE023F1088E}">
      <dgm:prSet/>
      <dgm:spPr/>
      <dgm:t>
        <a:bodyPr/>
        <a:lstStyle/>
        <a:p>
          <a:endParaRPr lang="en-US"/>
        </a:p>
      </dgm:t>
    </dgm:pt>
    <dgm:pt modelId="{8543808F-951F-4845-A36F-C45AA8507626}" type="pres">
      <dgm:prSet presAssocID="{6442CA56-BE9E-4149-83FA-D7698DEDB1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EAC25A-B321-364F-BB6E-02828B377ACD}" type="pres">
      <dgm:prSet presAssocID="{ED18E2D2-FABA-47B3-8068-21769997B59B}" presName="hierRoot1" presStyleCnt="0"/>
      <dgm:spPr/>
    </dgm:pt>
    <dgm:pt modelId="{02704A01-65EF-4C46-9CEB-22F2522DB2F2}" type="pres">
      <dgm:prSet presAssocID="{ED18E2D2-FABA-47B3-8068-21769997B59B}" presName="composite" presStyleCnt="0"/>
      <dgm:spPr/>
    </dgm:pt>
    <dgm:pt modelId="{75C59C03-816C-E945-978C-A3E2D3CBE9CF}" type="pres">
      <dgm:prSet presAssocID="{ED18E2D2-FABA-47B3-8068-21769997B59B}" presName="background" presStyleLbl="node0" presStyleIdx="0" presStyleCnt="3"/>
      <dgm:spPr/>
    </dgm:pt>
    <dgm:pt modelId="{DBCBB6C9-2F39-2447-9C64-B3AA6E81219E}" type="pres">
      <dgm:prSet presAssocID="{ED18E2D2-FABA-47B3-8068-21769997B59B}" presName="text" presStyleLbl="fgAcc0" presStyleIdx="0" presStyleCnt="3">
        <dgm:presLayoutVars>
          <dgm:chPref val="3"/>
        </dgm:presLayoutVars>
      </dgm:prSet>
      <dgm:spPr/>
    </dgm:pt>
    <dgm:pt modelId="{FF495662-3A91-7340-B902-98E73819A803}" type="pres">
      <dgm:prSet presAssocID="{ED18E2D2-FABA-47B3-8068-21769997B59B}" presName="hierChild2" presStyleCnt="0"/>
      <dgm:spPr/>
    </dgm:pt>
    <dgm:pt modelId="{C85FA59F-EB8F-A848-A4A0-7D7C743473B9}" type="pres">
      <dgm:prSet presAssocID="{42EEB452-8B07-4162-99B9-A3805B7BC7FD}" presName="hierRoot1" presStyleCnt="0"/>
      <dgm:spPr/>
    </dgm:pt>
    <dgm:pt modelId="{220C815F-28AF-244B-9219-200FB28AE8C2}" type="pres">
      <dgm:prSet presAssocID="{42EEB452-8B07-4162-99B9-A3805B7BC7FD}" presName="composite" presStyleCnt="0"/>
      <dgm:spPr/>
    </dgm:pt>
    <dgm:pt modelId="{E2044BD1-E9A0-274A-B0F5-A11BC41988B5}" type="pres">
      <dgm:prSet presAssocID="{42EEB452-8B07-4162-99B9-A3805B7BC7FD}" presName="background" presStyleLbl="node0" presStyleIdx="1" presStyleCnt="3"/>
      <dgm:spPr/>
    </dgm:pt>
    <dgm:pt modelId="{7658796D-9423-FB4B-A11D-25175CAA9973}" type="pres">
      <dgm:prSet presAssocID="{42EEB452-8B07-4162-99B9-A3805B7BC7FD}" presName="text" presStyleLbl="fgAcc0" presStyleIdx="1" presStyleCnt="3">
        <dgm:presLayoutVars>
          <dgm:chPref val="3"/>
        </dgm:presLayoutVars>
      </dgm:prSet>
      <dgm:spPr/>
    </dgm:pt>
    <dgm:pt modelId="{7FF4A87A-A2EE-9146-9FE3-A943CC857DD1}" type="pres">
      <dgm:prSet presAssocID="{42EEB452-8B07-4162-99B9-A3805B7BC7FD}" presName="hierChild2" presStyleCnt="0"/>
      <dgm:spPr/>
    </dgm:pt>
    <dgm:pt modelId="{08F2312F-5101-D44F-BFD3-C652DBE71258}" type="pres">
      <dgm:prSet presAssocID="{AC19FF22-EFBB-43F2-A91D-E7CC42898857}" presName="hierRoot1" presStyleCnt="0"/>
      <dgm:spPr/>
    </dgm:pt>
    <dgm:pt modelId="{3E7B8FF2-97B4-2340-97C5-07BA73FEE252}" type="pres">
      <dgm:prSet presAssocID="{AC19FF22-EFBB-43F2-A91D-E7CC42898857}" presName="composite" presStyleCnt="0"/>
      <dgm:spPr/>
    </dgm:pt>
    <dgm:pt modelId="{9DA40435-03CE-AF42-B2B4-FD4A6C2670C9}" type="pres">
      <dgm:prSet presAssocID="{AC19FF22-EFBB-43F2-A91D-E7CC42898857}" presName="background" presStyleLbl="node0" presStyleIdx="2" presStyleCnt="3"/>
      <dgm:spPr/>
    </dgm:pt>
    <dgm:pt modelId="{D8395D7A-5CC0-2744-AAD7-EBDDC17E17B7}" type="pres">
      <dgm:prSet presAssocID="{AC19FF22-EFBB-43F2-A91D-E7CC42898857}" presName="text" presStyleLbl="fgAcc0" presStyleIdx="2" presStyleCnt="3">
        <dgm:presLayoutVars>
          <dgm:chPref val="3"/>
        </dgm:presLayoutVars>
      </dgm:prSet>
      <dgm:spPr/>
    </dgm:pt>
    <dgm:pt modelId="{E795E62F-D8A4-DE4D-ACA5-C7ADAA0E3D2F}" type="pres">
      <dgm:prSet presAssocID="{AC19FF22-EFBB-43F2-A91D-E7CC42898857}" presName="hierChild2" presStyleCnt="0"/>
      <dgm:spPr/>
    </dgm:pt>
    <dgm:pt modelId="{9DE5DEF1-71A4-D741-9F49-FBD857FB7FEB}" type="pres">
      <dgm:prSet presAssocID="{54F24B8E-D533-43BC-9F19-3AFD6A6A26B0}" presName="Name10" presStyleLbl="parChTrans1D2" presStyleIdx="0" presStyleCnt="2"/>
      <dgm:spPr/>
    </dgm:pt>
    <dgm:pt modelId="{50658A2B-061B-E646-8BDE-747F3FBD271F}" type="pres">
      <dgm:prSet presAssocID="{679627F5-51FE-4A7A-9259-D2CDE23968F3}" presName="hierRoot2" presStyleCnt="0"/>
      <dgm:spPr/>
    </dgm:pt>
    <dgm:pt modelId="{A783FF13-3580-9D4E-913B-96430B831CDE}" type="pres">
      <dgm:prSet presAssocID="{679627F5-51FE-4A7A-9259-D2CDE23968F3}" presName="composite2" presStyleCnt="0"/>
      <dgm:spPr/>
    </dgm:pt>
    <dgm:pt modelId="{82A9EE51-70D9-2643-9E71-292ACE3F1BB3}" type="pres">
      <dgm:prSet presAssocID="{679627F5-51FE-4A7A-9259-D2CDE23968F3}" presName="background2" presStyleLbl="node2" presStyleIdx="0" presStyleCnt="2"/>
      <dgm:spPr/>
    </dgm:pt>
    <dgm:pt modelId="{A0541837-CBD7-8545-A214-1681BB3C427B}" type="pres">
      <dgm:prSet presAssocID="{679627F5-51FE-4A7A-9259-D2CDE23968F3}" presName="text2" presStyleLbl="fgAcc2" presStyleIdx="0" presStyleCnt="2">
        <dgm:presLayoutVars>
          <dgm:chPref val="3"/>
        </dgm:presLayoutVars>
      </dgm:prSet>
      <dgm:spPr/>
    </dgm:pt>
    <dgm:pt modelId="{8B7372F6-7B37-1144-A7C1-BF603B4538B2}" type="pres">
      <dgm:prSet presAssocID="{679627F5-51FE-4A7A-9259-D2CDE23968F3}" presName="hierChild3" presStyleCnt="0"/>
      <dgm:spPr/>
    </dgm:pt>
    <dgm:pt modelId="{94C8EBEE-3EC8-C941-A969-995D33AA6192}" type="pres">
      <dgm:prSet presAssocID="{90EB1668-FC6C-416C-8BF2-CF52A5145E67}" presName="Name10" presStyleLbl="parChTrans1D2" presStyleIdx="1" presStyleCnt="2"/>
      <dgm:spPr/>
    </dgm:pt>
    <dgm:pt modelId="{977EC756-4F3C-284C-9C11-2FECE5136814}" type="pres">
      <dgm:prSet presAssocID="{F7C1B256-4788-4E69-A828-60654AA32CB5}" presName="hierRoot2" presStyleCnt="0"/>
      <dgm:spPr/>
    </dgm:pt>
    <dgm:pt modelId="{C109E09D-5713-984B-A174-53339D9EB937}" type="pres">
      <dgm:prSet presAssocID="{F7C1B256-4788-4E69-A828-60654AA32CB5}" presName="composite2" presStyleCnt="0"/>
      <dgm:spPr/>
    </dgm:pt>
    <dgm:pt modelId="{CE692740-6BF3-0C4D-88D9-B15EFA3CDC86}" type="pres">
      <dgm:prSet presAssocID="{F7C1B256-4788-4E69-A828-60654AA32CB5}" presName="background2" presStyleLbl="node2" presStyleIdx="1" presStyleCnt="2"/>
      <dgm:spPr/>
    </dgm:pt>
    <dgm:pt modelId="{46D41938-24DB-534F-8FCF-EBF77275F2AD}" type="pres">
      <dgm:prSet presAssocID="{F7C1B256-4788-4E69-A828-60654AA32CB5}" presName="text2" presStyleLbl="fgAcc2" presStyleIdx="1" presStyleCnt="2">
        <dgm:presLayoutVars>
          <dgm:chPref val="3"/>
        </dgm:presLayoutVars>
      </dgm:prSet>
      <dgm:spPr/>
    </dgm:pt>
    <dgm:pt modelId="{24BA3EC5-D2C6-C24D-ABC1-ED046A28D598}" type="pres">
      <dgm:prSet presAssocID="{F7C1B256-4788-4E69-A828-60654AA32CB5}" presName="hierChild3" presStyleCnt="0"/>
      <dgm:spPr/>
    </dgm:pt>
  </dgm:ptLst>
  <dgm:cxnLst>
    <dgm:cxn modelId="{698BF23D-F05E-44AD-B923-0F5DF474DF6B}" srcId="{AC19FF22-EFBB-43F2-A91D-E7CC42898857}" destId="{679627F5-51FE-4A7A-9259-D2CDE23968F3}" srcOrd="0" destOrd="0" parTransId="{54F24B8E-D533-43BC-9F19-3AFD6A6A26B0}" sibTransId="{74202292-C12B-4816-BD45-655E9A0E2A92}"/>
    <dgm:cxn modelId="{1CDF7541-1D2F-E246-A5A9-6F7FD144B2AB}" type="presOf" srcId="{679627F5-51FE-4A7A-9259-D2CDE23968F3}" destId="{A0541837-CBD7-8545-A214-1681BB3C427B}" srcOrd="0" destOrd="0" presId="urn:microsoft.com/office/officeart/2005/8/layout/hierarchy1"/>
    <dgm:cxn modelId="{A0064753-6555-9E48-A5C5-3835CDE92429}" type="presOf" srcId="{F7C1B256-4788-4E69-A828-60654AA32CB5}" destId="{46D41938-24DB-534F-8FCF-EBF77275F2AD}" srcOrd="0" destOrd="0" presId="urn:microsoft.com/office/officeart/2005/8/layout/hierarchy1"/>
    <dgm:cxn modelId="{4D66775A-9175-BB4F-95DA-5BFAAE5D42AE}" type="presOf" srcId="{90EB1668-FC6C-416C-8BF2-CF52A5145E67}" destId="{94C8EBEE-3EC8-C941-A969-995D33AA6192}" srcOrd="0" destOrd="0" presId="urn:microsoft.com/office/officeart/2005/8/layout/hierarchy1"/>
    <dgm:cxn modelId="{F5B9CA64-FE66-4153-8F99-E26BECDA7173}" srcId="{6442CA56-BE9E-4149-83FA-D7698DEDB1B1}" destId="{ED18E2D2-FABA-47B3-8068-21769997B59B}" srcOrd="0" destOrd="0" parTransId="{4975D393-2616-4EDA-B283-EADF463B7902}" sibTransId="{D61A6CB1-C432-43D7-BB82-C3B869D81EF2}"/>
    <dgm:cxn modelId="{177EA579-C768-BA4D-8D49-E3C0357E37D2}" type="presOf" srcId="{6442CA56-BE9E-4149-83FA-D7698DEDB1B1}" destId="{8543808F-951F-4845-A36F-C45AA8507626}" srcOrd="0" destOrd="0" presId="urn:microsoft.com/office/officeart/2005/8/layout/hierarchy1"/>
    <dgm:cxn modelId="{A1970683-48D8-0740-A01A-7981548369C2}" type="presOf" srcId="{ED18E2D2-FABA-47B3-8068-21769997B59B}" destId="{DBCBB6C9-2F39-2447-9C64-B3AA6E81219E}" srcOrd="0" destOrd="0" presId="urn:microsoft.com/office/officeart/2005/8/layout/hierarchy1"/>
    <dgm:cxn modelId="{9DFA9795-255C-4603-AF7E-9C96724B8341}" srcId="{6442CA56-BE9E-4149-83FA-D7698DEDB1B1}" destId="{AC19FF22-EFBB-43F2-A91D-E7CC42898857}" srcOrd="2" destOrd="0" parTransId="{E6DD49BD-6E5F-4FB7-8807-949571C65245}" sibTransId="{B3524526-A189-48E2-ACE8-500513F5FB78}"/>
    <dgm:cxn modelId="{23314CB0-52AF-7644-BE3E-77F859C8F527}" type="presOf" srcId="{54F24B8E-D533-43BC-9F19-3AFD6A6A26B0}" destId="{9DE5DEF1-71A4-D741-9F49-FBD857FB7FEB}" srcOrd="0" destOrd="0" presId="urn:microsoft.com/office/officeart/2005/8/layout/hierarchy1"/>
    <dgm:cxn modelId="{4AA935B6-AD25-4345-98A6-8BE023F1088E}" srcId="{AC19FF22-EFBB-43F2-A91D-E7CC42898857}" destId="{F7C1B256-4788-4E69-A828-60654AA32CB5}" srcOrd="1" destOrd="0" parTransId="{90EB1668-FC6C-416C-8BF2-CF52A5145E67}" sibTransId="{EF3666AB-6388-4CCD-9368-09521D741699}"/>
    <dgm:cxn modelId="{190590CD-BA8F-0148-8268-B474C0F85DE9}" type="presOf" srcId="{AC19FF22-EFBB-43F2-A91D-E7CC42898857}" destId="{D8395D7A-5CC0-2744-AAD7-EBDDC17E17B7}" srcOrd="0" destOrd="0" presId="urn:microsoft.com/office/officeart/2005/8/layout/hierarchy1"/>
    <dgm:cxn modelId="{3C636ADC-05FD-4C33-A844-17128F9536B8}" srcId="{6442CA56-BE9E-4149-83FA-D7698DEDB1B1}" destId="{42EEB452-8B07-4162-99B9-A3805B7BC7FD}" srcOrd="1" destOrd="0" parTransId="{64C80F3C-3ADA-4527-BE9C-2123596CC7AF}" sibTransId="{19CC4EFA-261E-4D59-B04F-E8E3AF614444}"/>
    <dgm:cxn modelId="{5D50E6E4-30C7-F145-AD73-39019BC0D6A5}" type="presOf" srcId="{42EEB452-8B07-4162-99B9-A3805B7BC7FD}" destId="{7658796D-9423-FB4B-A11D-25175CAA9973}" srcOrd="0" destOrd="0" presId="urn:microsoft.com/office/officeart/2005/8/layout/hierarchy1"/>
    <dgm:cxn modelId="{D3F78251-0755-8D4E-AAE8-E45A914CBBB9}" type="presParOf" srcId="{8543808F-951F-4845-A36F-C45AA8507626}" destId="{FFEAC25A-B321-364F-BB6E-02828B377ACD}" srcOrd="0" destOrd="0" presId="urn:microsoft.com/office/officeart/2005/8/layout/hierarchy1"/>
    <dgm:cxn modelId="{0BA444BF-3C72-1D41-A3B4-47382A131C65}" type="presParOf" srcId="{FFEAC25A-B321-364F-BB6E-02828B377ACD}" destId="{02704A01-65EF-4C46-9CEB-22F2522DB2F2}" srcOrd="0" destOrd="0" presId="urn:microsoft.com/office/officeart/2005/8/layout/hierarchy1"/>
    <dgm:cxn modelId="{27401C94-8BD4-974D-9DDD-EFB4ABA19412}" type="presParOf" srcId="{02704A01-65EF-4C46-9CEB-22F2522DB2F2}" destId="{75C59C03-816C-E945-978C-A3E2D3CBE9CF}" srcOrd="0" destOrd="0" presId="urn:microsoft.com/office/officeart/2005/8/layout/hierarchy1"/>
    <dgm:cxn modelId="{FBC0CAC4-5168-164B-833E-B2176AFB61F5}" type="presParOf" srcId="{02704A01-65EF-4C46-9CEB-22F2522DB2F2}" destId="{DBCBB6C9-2F39-2447-9C64-B3AA6E81219E}" srcOrd="1" destOrd="0" presId="urn:microsoft.com/office/officeart/2005/8/layout/hierarchy1"/>
    <dgm:cxn modelId="{85A7BEBD-97E8-F544-B77C-274553FCBC13}" type="presParOf" srcId="{FFEAC25A-B321-364F-BB6E-02828B377ACD}" destId="{FF495662-3A91-7340-B902-98E73819A803}" srcOrd="1" destOrd="0" presId="urn:microsoft.com/office/officeart/2005/8/layout/hierarchy1"/>
    <dgm:cxn modelId="{F691D2E9-5102-2F49-B500-44B106F7E730}" type="presParOf" srcId="{8543808F-951F-4845-A36F-C45AA8507626}" destId="{C85FA59F-EB8F-A848-A4A0-7D7C743473B9}" srcOrd="1" destOrd="0" presId="urn:microsoft.com/office/officeart/2005/8/layout/hierarchy1"/>
    <dgm:cxn modelId="{E34D6269-4CE7-C242-ACE6-75A0E78939F6}" type="presParOf" srcId="{C85FA59F-EB8F-A848-A4A0-7D7C743473B9}" destId="{220C815F-28AF-244B-9219-200FB28AE8C2}" srcOrd="0" destOrd="0" presId="urn:microsoft.com/office/officeart/2005/8/layout/hierarchy1"/>
    <dgm:cxn modelId="{285B7DBD-8CCC-7F4B-841C-321FE018A3E9}" type="presParOf" srcId="{220C815F-28AF-244B-9219-200FB28AE8C2}" destId="{E2044BD1-E9A0-274A-B0F5-A11BC41988B5}" srcOrd="0" destOrd="0" presId="urn:microsoft.com/office/officeart/2005/8/layout/hierarchy1"/>
    <dgm:cxn modelId="{CBA9C03A-9837-AC4B-A361-46C947C29AD0}" type="presParOf" srcId="{220C815F-28AF-244B-9219-200FB28AE8C2}" destId="{7658796D-9423-FB4B-A11D-25175CAA9973}" srcOrd="1" destOrd="0" presId="urn:microsoft.com/office/officeart/2005/8/layout/hierarchy1"/>
    <dgm:cxn modelId="{83B32257-D579-F946-BD7B-E4265C737FFA}" type="presParOf" srcId="{C85FA59F-EB8F-A848-A4A0-7D7C743473B9}" destId="{7FF4A87A-A2EE-9146-9FE3-A943CC857DD1}" srcOrd="1" destOrd="0" presId="urn:microsoft.com/office/officeart/2005/8/layout/hierarchy1"/>
    <dgm:cxn modelId="{B684E070-789B-5A4A-BBAA-CEDA2E856EF4}" type="presParOf" srcId="{8543808F-951F-4845-A36F-C45AA8507626}" destId="{08F2312F-5101-D44F-BFD3-C652DBE71258}" srcOrd="2" destOrd="0" presId="urn:microsoft.com/office/officeart/2005/8/layout/hierarchy1"/>
    <dgm:cxn modelId="{726C35F4-0D5B-464C-9533-5BB0EAC17CF2}" type="presParOf" srcId="{08F2312F-5101-D44F-BFD3-C652DBE71258}" destId="{3E7B8FF2-97B4-2340-97C5-07BA73FEE252}" srcOrd="0" destOrd="0" presId="urn:microsoft.com/office/officeart/2005/8/layout/hierarchy1"/>
    <dgm:cxn modelId="{4AB45F84-0CD8-A248-8B23-C58E2E64DED1}" type="presParOf" srcId="{3E7B8FF2-97B4-2340-97C5-07BA73FEE252}" destId="{9DA40435-03CE-AF42-B2B4-FD4A6C2670C9}" srcOrd="0" destOrd="0" presId="urn:microsoft.com/office/officeart/2005/8/layout/hierarchy1"/>
    <dgm:cxn modelId="{6E97B4F0-FEBF-4D43-98F2-F78E245C3C59}" type="presParOf" srcId="{3E7B8FF2-97B4-2340-97C5-07BA73FEE252}" destId="{D8395D7A-5CC0-2744-AAD7-EBDDC17E17B7}" srcOrd="1" destOrd="0" presId="urn:microsoft.com/office/officeart/2005/8/layout/hierarchy1"/>
    <dgm:cxn modelId="{AF5C09B3-B3F2-9145-9680-F48181F8DE86}" type="presParOf" srcId="{08F2312F-5101-D44F-BFD3-C652DBE71258}" destId="{E795E62F-D8A4-DE4D-ACA5-C7ADAA0E3D2F}" srcOrd="1" destOrd="0" presId="urn:microsoft.com/office/officeart/2005/8/layout/hierarchy1"/>
    <dgm:cxn modelId="{4A0C0BFE-945C-D747-A1A4-D33309852665}" type="presParOf" srcId="{E795E62F-D8A4-DE4D-ACA5-C7ADAA0E3D2F}" destId="{9DE5DEF1-71A4-D741-9F49-FBD857FB7FEB}" srcOrd="0" destOrd="0" presId="urn:microsoft.com/office/officeart/2005/8/layout/hierarchy1"/>
    <dgm:cxn modelId="{D4F5EF1E-DB0D-6F4E-9B52-32939F9D57FC}" type="presParOf" srcId="{E795E62F-D8A4-DE4D-ACA5-C7ADAA0E3D2F}" destId="{50658A2B-061B-E646-8BDE-747F3FBD271F}" srcOrd="1" destOrd="0" presId="urn:microsoft.com/office/officeart/2005/8/layout/hierarchy1"/>
    <dgm:cxn modelId="{B06D0EFC-BE00-A94B-81A4-6F2D960DA2B7}" type="presParOf" srcId="{50658A2B-061B-E646-8BDE-747F3FBD271F}" destId="{A783FF13-3580-9D4E-913B-96430B831CDE}" srcOrd="0" destOrd="0" presId="urn:microsoft.com/office/officeart/2005/8/layout/hierarchy1"/>
    <dgm:cxn modelId="{234C212A-724E-3F49-85A5-5356E11692AC}" type="presParOf" srcId="{A783FF13-3580-9D4E-913B-96430B831CDE}" destId="{82A9EE51-70D9-2643-9E71-292ACE3F1BB3}" srcOrd="0" destOrd="0" presId="urn:microsoft.com/office/officeart/2005/8/layout/hierarchy1"/>
    <dgm:cxn modelId="{3B383FC4-9DF7-F248-9433-4E51DCCADFAE}" type="presParOf" srcId="{A783FF13-3580-9D4E-913B-96430B831CDE}" destId="{A0541837-CBD7-8545-A214-1681BB3C427B}" srcOrd="1" destOrd="0" presId="urn:microsoft.com/office/officeart/2005/8/layout/hierarchy1"/>
    <dgm:cxn modelId="{1098361B-A16A-424F-A9AB-5AB7F69F4245}" type="presParOf" srcId="{50658A2B-061B-E646-8BDE-747F3FBD271F}" destId="{8B7372F6-7B37-1144-A7C1-BF603B4538B2}" srcOrd="1" destOrd="0" presId="urn:microsoft.com/office/officeart/2005/8/layout/hierarchy1"/>
    <dgm:cxn modelId="{42995F89-3847-C743-9652-7B52CF94CCA1}" type="presParOf" srcId="{E795E62F-D8A4-DE4D-ACA5-C7ADAA0E3D2F}" destId="{94C8EBEE-3EC8-C941-A969-995D33AA6192}" srcOrd="2" destOrd="0" presId="urn:microsoft.com/office/officeart/2005/8/layout/hierarchy1"/>
    <dgm:cxn modelId="{3B1917DD-87B0-E145-8CA2-B2362863971C}" type="presParOf" srcId="{E795E62F-D8A4-DE4D-ACA5-C7ADAA0E3D2F}" destId="{977EC756-4F3C-284C-9C11-2FECE5136814}" srcOrd="3" destOrd="0" presId="urn:microsoft.com/office/officeart/2005/8/layout/hierarchy1"/>
    <dgm:cxn modelId="{7123CB58-5EDD-764F-BFEC-928F93932122}" type="presParOf" srcId="{977EC756-4F3C-284C-9C11-2FECE5136814}" destId="{C109E09D-5713-984B-A174-53339D9EB937}" srcOrd="0" destOrd="0" presId="urn:microsoft.com/office/officeart/2005/8/layout/hierarchy1"/>
    <dgm:cxn modelId="{B5F9F055-2D48-304D-B18B-1782AAC3AE34}" type="presParOf" srcId="{C109E09D-5713-984B-A174-53339D9EB937}" destId="{CE692740-6BF3-0C4D-88D9-B15EFA3CDC86}" srcOrd="0" destOrd="0" presId="urn:microsoft.com/office/officeart/2005/8/layout/hierarchy1"/>
    <dgm:cxn modelId="{D32DFD59-44B0-3841-88BB-C86B1DD8A111}" type="presParOf" srcId="{C109E09D-5713-984B-A174-53339D9EB937}" destId="{46D41938-24DB-534F-8FCF-EBF77275F2AD}" srcOrd="1" destOrd="0" presId="urn:microsoft.com/office/officeart/2005/8/layout/hierarchy1"/>
    <dgm:cxn modelId="{8CFE37DE-617B-004B-8B34-A898F57B5D1C}" type="presParOf" srcId="{977EC756-4F3C-284C-9C11-2FECE5136814}" destId="{24BA3EC5-D2C6-C24D-ABC1-ED046A28D5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A6BF68-0EBB-4C81-A853-E432D5A547F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B56E50-F21D-4622-B557-663E962D1101}">
      <dgm:prSet/>
      <dgm:spPr/>
      <dgm:t>
        <a:bodyPr/>
        <a:lstStyle/>
        <a:p>
          <a:r>
            <a:rPr lang="en-US" dirty="0"/>
            <a:t>Colorado University Anschutz (CUA) </a:t>
          </a:r>
          <a:r>
            <a:rPr lang="en-US" dirty="0">
              <a:sym typeface="Wingdings" pitchFamily="2" charset="2"/>
            </a:rPr>
            <a:t> Built in flowsheet</a:t>
          </a:r>
          <a:endParaRPr lang="en-US" dirty="0"/>
        </a:p>
      </dgm:t>
    </dgm:pt>
    <dgm:pt modelId="{76A37B04-5680-4653-8978-F7DC41D895A4}" type="parTrans" cxnId="{B4FF6E97-E1F6-487D-B6F6-BA02F4089E33}">
      <dgm:prSet/>
      <dgm:spPr/>
      <dgm:t>
        <a:bodyPr/>
        <a:lstStyle/>
        <a:p>
          <a:endParaRPr lang="en-US"/>
        </a:p>
      </dgm:t>
    </dgm:pt>
    <dgm:pt modelId="{1913850E-347F-45AD-BF20-46DC97E830C6}" type="sibTrans" cxnId="{B4FF6E97-E1F6-487D-B6F6-BA02F4089E33}">
      <dgm:prSet/>
      <dgm:spPr/>
      <dgm:t>
        <a:bodyPr/>
        <a:lstStyle/>
        <a:p>
          <a:endParaRPr lang="en-US"/>
        </a:p>
      </dgm:t>
    </dgm:pt>
    <dgm:pt modelId="{6820253D-4022-4466-A04C-C599ADE015E0}">
      <dgm:prSet/>
      <dgm:spPr/>
      <dgm:t>
        <a:bodyPr/>
        <a:lstStyle/>
        <a:p>
          <a:r>
            <a:rPr lang="en-US" dirty="0"/>
            <a:t>Massachusetts General Brigham (MGB) </a:t>
          </a:r>
          <a:r>
            <a:rPr lang="en-US" dirty="0">
              <a:sym typeface="Wingdings" pitchFamily="2" charset="2"/>
            </a:rPr>
            <a:t> EPIC </a:t>
          </a:r>
          <a:r>
            <a:rPr lang="en-US" dirty="0" err="1">
              <a:sym typeface="Wingdings" pitchFamily="2" charset="2"/>
            </a:rPr>
            <a:t>SmartForm</a:t>
          </a:r>
          <a:endParaRPr lang="en-US" dirty="0"/>
        </a:p>
      </dgm:t>
    </dgm:pt>
    <dgm:pt modelId="{3D4318A7-B3FB-47D0-A83D-3A83C1BAF2F9}" type="parTrans" cxnId="{17209039-D134-4622-9F20-79C3AA85BCA1}">
      <dgm:prSet/>
      <dgm:spPr/>
      <dgm:t>
        <a:bodyPr/>
        <a:lstStyle/>
        <a:p>
          <a:endParaRPr lang="en-US"/>
        </a:p>
      </dgm:t>
    </dgm:pt>
    <dgm:pt modelId="{8AAF32FC-1EF6-4552-BC0B-617AE174D08B}" type="sibTrans" cxnId="{17209039-D134-4622-9F20-79C3AA85BCA1}">
      <dgm:prSet/>
      <dgm:spPr/>
      <dgm:t>
        <a:bodyPr/>
        <a:lstStyle/>
        <a:p>
          <a:endParaRPr lang="en-US"/>
        </a:p>
      </dgm:t>
    </dgm:pt>
    <dgm:pt modelId="{215BE62C-AE06-4F56-8245-6697007B8294}">
      <dgm:prSet/>
      <dgm:spPr/>
      <dgm:t>
        <a:bodyPr/>
        <a:lstStyle/>
        <a:p>
          <a:r>
            <a:rPr lang="en-US" dirty="0"/>
            <a:t>Akron Children Hospital (ACH) </a:t>
          </a:r>
          <a:r>
            <a:rPr lang="en-US" dirty="0">
              <a:sym typeface="Wingdings" pitchFamily="2" charset="2"/>
            </a:rPr>
            <a:t> EPIC </a:t>
          </a:r>
          <a:r>
            <a:rPr lang="en-US" dirty="0" err="1">
              <a:sym typeface="Wingdings" pitchFamily="2" charset="2"/>
            </a:rPr>
            <a:t>SmartForm</a:t>
          </a:r>
          <a:endParaRPr lang="en-US" dirty="0"/>
        </a:p>
      </dgm:t>
    </dgm:pt>
    <dgm:pt modelId="{F8B142AB-5D83-44F4-BFD3-6CFDDDEC69BF}" type="parTrans" cxnId="{526DF4EE-F54D-4C23-B3FB-D9BB5BBEF579}">
      <dgm:prSet/>
      <dgm:spPr/>
      <dgm:t>
        <a:bodyPr/>
        <a:lstStyle/>
        <a:p>
          <a:endParaRPr lang="en-US"/>
        </a:p>
      </dgm:t>
    </dgm:pt>
    <dgm:pt modelId="{6A7532C2-4A0C-4AEC-98D0-F69ABE63A273}" type="sibTrans" cxnId="{526DF4EE-F54D-4C23-B3FB-D9BB5BBEF579}">
      <dgm:prSet/>
      <dgm:spPr/>
      <dgm:t>
        <a:bodyPr/>
        <a:lstStyle/>
        <a:p>
          <a:endParaRPr lang="en-US"/>
        </a:p>
      </dgm:t>
    </dgm:pt>
    <dgm:pt modelId="{96F0E9A1-E92B-48BE-842A-9E67860FFA3A}">
      <dgm:prSet/>
      <dgm:spPr/>
      <dgm:t>
        <a:bodyPr/>
        <a:lstStyle/>
        <a:p>
          <a:r>
            <a:rPr lang="en-US" dirty="0"/>
            <a:t>UC Health </a:t>
          </a:r>
          <a:r>
            <a:rPr lang="en-US" dirty="0">
              <a:sym typeface="Wingdings" pitchFamily="2" charset="2"/>
            </a:rPr>
            <a:t> EPIC </a:t>
          </a:r>
          <a:r>
            <a:rPr lang="en-US" dirty="0" err="1">
              <a:sym typeface="Wingdings" pitchFamily="2" charset="2"/>
            </a:rPr>
            <a:t>SmartForm</a:t>
          </a:r>
          <a:r>
            <a:rPr lang="en-US" dirty="0"/>
            <a:t> </a:t>
          </a:r>
        </a:p>
      </dgm:t>
    </dgm:pt>
    <dgm:pt modelId="{BE8EC0A1-9924-42EF-BF2F-C41D2A1D6647}" type="parTrans" cxnId="{E7E9D454-44F6-4B16-8596-E72DA858F9AD}">
      <dgm:prSet/>
      <dgm:spPr/>
      <dgm:t>
        <a:bodyPr/>
        <a:lstStyle/>
        <a:p>
          <a:endParaRPr lang="en-US"/>
        </a:p>
      </dgm:t>
    </dgm:pt>
    <dgm:pt modelId="{7F3E85F6-45CD-4E08-BDD8-F98788A29049}" type="sibTrans" cxnId="{E7E9D454-44F6-4B16-8596-E72DA858F9AD}">
      <dgm:prSet/>
      <dgm:spPr/>
      <dgm:t>
        <a:bodyPr/>
        <a:lstStyle/>
        <a:p>
          <a:endParaRPr lang="en-US"/>
        </a:p>
      </dgm:t>
    </dgm:pt>
    <dgm:pt modelId="{B98DED80-B108-4748-A8A3-B6B3CED2313A}">
      <dgm:prSet/>
      <dgm:spPr/>
      <dgm:t>
        <a:bodyPr/>
        <a:lstStyle/>
        <a:p>
          <a:r>
            <a:rPr lang="en-US" dirty="0"/>
            <a:t>University of Texas South West Children Hospital (UTSWCH) </a:t>
          </a:r>
          <a:r>
            <a:rPr lang="en-US" dirty="0">
              <a:sym typeface="Wingdings" pitchFamily="2" charset="2"/>
            </a:rPr>
            <a:t> Flowsheet</a:t>
          </a:r>
          <a:endParaRPr lang="en-US" dirty="0"/>
        </a:p>
      </dgm:t>
    </dgm:pt>
    <dgm:pt modelId="{6E986FA7-C0B3-419F-8B41-8F204E695B7C}" type="parTrans" cxnId="{131D26A3-E63E-4AE8-BBEF-BAFA03D01454}">
      <dgm:prSet/>
      <dgm:spPr/>
      <dgm:t>
        <a:bodyPr/>
        <a:lstStyle/>
        <a:p>
          <a:endParaRPr lang="en-US"/>
        </a:p>
      </dgm:t>
    </dgm:pt>
    <dgm:pt modelId="{99999ABA-1900-4C35-90E5-50E6657FDC4F}" type="sibTrans" cxnId="{131D26A3-E63E-4AE8-BBEF-BAFA03D01454}">
      <dgm:prSet/>
      <dgm:spPr/>
      <dgm:t>
        <a:bodyPr/>
        <a:lstStyle/>
        <a:p>
          <a:endParaRPr lang="en-US"/>
        </a:p>
      </dgm:t>
    </dgm:pt>
    <dgm:pt modelId="{8C940723-E319-413C-9AF4-49CE9A8B01CE}">
      <dgm:prSet/>
      <dgm:spPr/>
      <dgm:t>
        <a:bodyPr/>
        <a:lstStyle/>
        <a:p>
          <a:r>
            <a:rPr lang="en-US" dirty="0"/>
            <a:t>Children Hospital of Philadelphia </a:t>
          </a:r>
          <a:r>
            <a:rPr lang="en-US" dirty="0">
              <a:sym typeface="Wingdings" pitchFamily="2" charset="2"/>
            </a:rPr>
            <a:t> </a:t>
          </a:r>
          <a:r>
            <a:rPr lang="en-US" dirty="0" err="1">
              <a:sym typeface="Wingdings" pitchFamily="2" charset="2"/>
            </a:rPr>
            <a:t>SmartForm</a:t>
          </a:r>
          <a:endParaRPr lang="en-US" dirty="0"/>
        </a:p>
      </dgm:t>
    </dgm:pt>
    <dgm:pt modelId="{F9EDB7EC-1692-43EA-ACE3-F40FD13A3995}" type="parTrans" cxnId="{41F01117-4512-48E5-B02F-04AE4D29C3D8}">
      <dgm:prSet/>
      <dgm:spPr/>
      <dgm:t>
        <a:bodyPr/>
        <a:lstStyle/>
        <a:p>
          <a:endParaRPr lang="en-US"/>
        </a:p>
      </dgm:t>
    </dgm:pt>
    <dgm:pt modelId="{DA8EFA2B-60A5-4003-B342-182C6B3F1F87}" type="sibTrans" cxnId="{41F01117-4512-48E5-B02F-04AE4D29C3D8}">
      <dgm:prSet/>
      <dgm:spPr/>
      <dgm:t>
        <a:bodyPr/>
        <a:lstStyle/>
        <a:p>
          <a:endParaRPr lang="en-US"/>
        </a:p>
      </dgm:t>
    </dgm:pt>
    <dgm:pt modelId="{15C09768-BD73-497E-B23F-E93078A30D72}">
      <dgm:prSet/>
      <dgm:spPr/>
      <dgm:t>
        <a:bodyPr/>
        <a:lstStyle/>
        <a:p>
          <a:r>
            <a:rPr lang="en-US" dirty="0"/>
            <a:t>Cincinnati Children Hospital Comprehensive Epilepsy Center (CCHCMC) </a:t>
          </a:r>
          <a:r>
            <a:rPr lang="en-US" dirty="0">
              <a:sym typeface="Wingdings" pitchFamily="2" charset="2"/>
            </a:rPr>
            <a:t> </a:t>
          </a:r>
          <a:r>
            <a:rPr lang="en-US" dirty="0"/>
            <a:t> </a:t>
          </a:r>
        </a:p>
      </dgm:t>
    </dgm:pt>
    <dgm:pt modelId="{BA5D4AC3-F439-4974-A5EF-15BD98336F46}" type="parTrans" cxnId="{64B249D6-8D0B-4A39-A59B-08BF225E24EA}">
      <dgm:prSet/>
      <dgm:spPr/>
      <dgm:t>
        <a:bodyPr/>
        <a:lstStyle/>
        <a:p>
          <a:endParaRPr lang="en-US"/>
        </a:p>
      </dgm:t>
    </dgm:pt>
    <dgm:pt modelId="{712AD335-B244-41C6-9D14-23F00E8CF133}" type="sibTrans" cxnId="{64B249D6-8D0B-4A39-A59B-08BF225E24EA}">
      <dgm:prSet/>
      <dgm:spPr/>
      <dgm:t>
        <a:bodyPr/>
        <a:lstStyle/>
        <a:p>
          <a:endParaRPr lang="en-US"/>
        </a:p>
      </dgm:t>
    </dgm:pt>
    <dgm:pt modelId="{37DBE68C-AFAE-684D-8760-AA47CB08BBAC}" type="pres">
      <dgm:prSet presAssocID="{91A6BF68-0EBB-4C81-A853-E432D5A547FD}" presName="vert0" presStyleCnt="0">
        <dgm:presLayoutVars>
          <dgm:dir/>
          <dgm:animOne val="branch"/>
          <dgm:animLvl val="lvl"/>
        </dgm:presLayoutVars>
      </dgm:prSet>
      <dgm:spPr/>
    </dgm:pt>
    <dgm:pt modelId="{0110E6D7-6726-6A45-8955-9FA02A136023}" type="pres">
      <dgm:prSet presAssocID="{7CB56E50-F21D-4622-B557-663E962D1101}" presName="thickLine" presStyleLbl="alignNode1" presStyleIdx="0" presStyleCnt="7"/>
      <dgm:spPr/>
    </dgm:pt>
    <dgm:pt modelId="{CDFC04D5-66D3-3E49-8F38-0A5E3118007E}" type="pres">
      <dgm:prSet presAssocID="{7CB56E50-F21D-4622-B557-663E962D1101}" presName="horz1" presStyleCnt="0"/>
      <dgm:spPr/>
    </dgm:pt>
    <dgm:pt modelId="{912D959E-1483-EB49-A8F8-92D8C0AADE35}" type="pres">
      <dgm:prSet presAssocID="{7CB56E50-F21D-4622-B557-663E962D1101}" presName="tx1" presStyleLbl="revTx" presStyleIdx="0" presStyleCnt="7"/>
      <dgm:spPr/>
    </dgm:pt>
    <dgm:pt modelId="{7E77A910-CF30-7941-A7C0-E9E79F497553}" type="pres">
      <dgm:prSet presAssocID="{7CB56E50-F21D-4622-B557-663E962D1101}" presName="vert1" presStyleCnt="0"/>
      <dgm:spPr/>
    </dgm:pt>
    <dgm:pt modelId="{5D3F3138-1811-3B48-A87C-29BCDCDDFAB1}" type="pres">
      <dgm:prSet presAssocID="{6820253D-4022-4466-A04C-C599ADE015E0}" presName="thickLine" presStyleLbl="alignNode1" presStyleIdx="1" presStyleCnt="7"/>
      <dgm:spPr/>
    </dgm:pt>
    <dgm:pt modelId="{FD8320E2-93C8-DA41-BBE8-E8E5189511F5}" type="pres">
      <dgm:prSet presAssocID="{6820253D-4022-4466-A04C-C599ADE015E0}" presName="horz1" presStyleCnt="0"/>
      <dgm:spPr/>
    </dgm:pt>
    <dgm:pt modelId="{FA3DE68E-E990-7546-AC59-D6C8983761D1}" type="pres">
      <dgm:prSet presAssocID="{6820253D-4022-4466-A04C-C599ADE015E0}" presName="tx1" presStyleLbl="revTx" presStyleIdx="1" presStyleCnt="7"/>
      <dgm:spPr/>
    </dgm:pt>
    <dgm:pt modelId="{25F064BF-7BA3-5E4A-9D24-B42AA4E90D39}" type="pres">
      <dgm:prSet presAssocID="{6820253D-4022-4466-A04C-C599ADE015E0}" presName="vert1" presStyleCnt="0"/>
      <dgm:spPr/>
    </dgm:pt>
    <dgm:pt modelId="{4E7538F8-91D4-5A42-97CB-549333F79A91}" type="pres">
      <dgm:prSet presAssocID="{215BE62C-AE06-4F56-8245-6697007B8294}" presName="thickLine" presStyleLbl="alignNode1" presStyleIdx="2" presStyleCnt="7"/>
      <dgm:spPr/>
    </dgm:pt>
    <dgm:pt modelId="{3E3D4AB3-BFFC-F146-91E7-DC835373DFF2}" type="pres">
      <dgm:prSet presAssocID="{215BE62C-AE06-4F56-8245-6697007B8294}" presName="horz1" presStyleCnt="0"/>
      <dgm:spPr/>
    </dgm:pt>
    <dgm:pt modelId="{DED01E9A-D920-AA44-B81B-BE32D7FA8514}" type="pres">
      <dgm:prSet presAssocID="{215BE62C-AE06-4F56-8245-6697007B8294}" presName="tx1" presStyleLbl="revTx" presStyleIdx="2" presStyleCnt="7"/>
      <dgm:spPr/>
    </dgm:pt>
    <dgm:pt modelId="{724448FF-4900-E44A-AFC8-FAA650DA574D}" type="pres">
      <dgm:prSet presAssocID="{215BE62C-AE06-4F56-8245-6697007B8294}" presName="vert1" presStyleCnt="0"/>
      <dgm:spPr/>
    </dgm:pt>
    <dgm:pt modelId="{EC675121-416A-EF42-8CB7-57C5CE35957A}" type="pres">
      <dgm:prSet presAssocID="{96F0E9A1-E92B-48BE-842A-9E67860FFA3A}" presName="thickLine" presStyleLbl="alignNode1" presStyleIdx="3" presStyleCnt="7"/>
      <dgm:spPr/>
    </dgm:pt>
    <dgm:pt modelId="{C5F017A0-0B95-A54F-B5A2-15243470F829}" type="pres">
      <dgm:prSet presAssocID="{96F0E9A1-E92B-48BE-842A-9E67860FFA3A}" presName="horz1" presStyleCnt="0"/>
      <dgm:spPr/>
    </dgm:pt>
    <dgm:pt modelId="{15FA91B5-A08D-8B4C-BD03-9833CE3F002A}" type="pres">
      <dgm:prSet presAssocID="{96F0E9A1-E92B-48BE-842A-9E67860FFA3A}" presName="tx1" presStyleLbl="revTx" presStyleIdx="3" presStyleCnt="7"/>
      <dgm:spPr/>
    </dgm:pt>
    <dgm:pt modelId="{64F609ED-AD49-374E-8F39-4F7DA88F4839}" type="pres">
      <dgm:prSet presAssocID="{96F0E9A1-E92B-48BE-842A-9E67860FFA3A}" presName="vert1" presStyleCnt="0"/>
      <dgm:spPr/>
    </dgm:pt>
    <dgm:pt modelId="{F65BB4B1-38A5-C14F-8934-CC3A86EC0F07}" type="pres">
      <dgm:prSet presAssocID="{B98DED80-B108-4748-A8A3-B6B3CED2313A}" presName="thickLine" presStyleLbl="alignNode1" presStyleIdx="4" presStyleCnt="7"/>
      <dgm:spPr/>
    </dgm:pt>
    <dgm:pt modelId="{3D702D2B-0829-0045-9545-C5FD2709D3ED}" type="pres">
      <dgm:prSet presAssocID="{B98DED80-B108-4748-A8A3-B6B3CED2313A}" presName="horz1" presStyleCnt="0"/>
      <dgm:spPr/>
    </dgm:pt>
    <dgm:pt modelId="{EDE6B371-C47D-D643-A9ED-BDDAF2CCB220}" type="pres">
      <dgm:prSet presAssocID="{B98DED80-B108-4748-A8A3-B6B3CED2313A}" presName="tx1" presStyleLbl="revTx" presStyleIdx="4" presStyleCnt="7"/>
      <dgm:spPr/>
    </dgm:pt>
    <dgm:pt modelId="{9B577F7B-509A-4647-A265-08C198AB7CA5}" type="pres">
      <dgm:prSet presAssocID="{B98DED80-B108-4748-A8A3-B6B3CED2313A}" presName="vert1" presStyleCnt="0"/>
      <dgm:spPr/>
    </dgm:pt>
    <dgm:pt modelId="{6E681E6D-9C2A-8C49-A54A-AEA4F2C719AF}" type="pres">
      <dgm:prSet presAssocID="{8C940723-E319-413C-9AF4-49CE9A8B01CE}" presName="thickLine" presStyleLbl="alignNode1" presStyleIdx="5" presStyleCnt="7"/>
      <dgm:spPr/>
    </dgm:pt>
    <dgm:pt modelId="{8905DA94-7AEC-E14A-B790-99F6D1B76115}" type="pres">
      <dgm:prSet presAssocID="{8C940723-E319-413C-9AF4-49CE9A8B01CE}" presName="horz1" presStyleCnt="0"/>
      <dgm:spPr/>
    </dgm:pt>
    <dgm:pt modelId="{526E2259-6970-BF44-AA47-61A0EF20204C}" type="pres">
      <dgm:prSet presAssocID="{8C940723-E319-413C-9AF4-49CE9A8B01CE}" presName="tx1" presStyleLbl="revTx" presStyleIdx="5" presStyleCnt="7"/>
      <dgm:spPr/>
    </dgm:pt>
    <dgm:pt modelId="{1C6AE5E9-62BC-E64D-84D2-7BFAD6D41D7C}" type="pres">
      <dgm:prSet presAssocID="{8C940723-E319-413C-9AF4-49CE9A8B01CE}" presName="vert1" presStyleCnt="0"/>
      <dgm:spPr/>
    </dgm:pt>
    <dgm:pt modelId="{650FEE48-5E40-3143-B420-74AB064E35C5}" type="pres">
      <dgm:prSet presAssocID="{15C09768-BD73-497E-B23F-E93078A30D72}" presName="thickLine" presStyleLbl="alignNode1" presStyleIdx="6" presStyleCnt="7"/>
      <dgm:spPr/>
    </dgm:pt>
    <dgm:pt modelId="{76BF8126-126A-A846-AAB8-740DBAC81647}" type="pres">
      <dgm:prSet presAssocID="{15C09768-BD73-497E-B23F-E93078A30D72}" presName="horz1" presStyleCnt="0"/>
      <dgm:spPr/>
    </dgm:pt>
    <dgm:pt modelId="{10512785-5CAE-2641-BBBF-C94189556C61}" type="pres">
      <dgm:prSet presAssocID="{15C09768-BD73-497E-B23F-E93078A30D72}" presName="tx1" presStyleLbl="revTx" presStyleIdx="6" presStyleCnt="7"/>
      <dgm:spPr/>
    </dgm:pt>
    <dgm:pt modelId="{B1BCED11-959E-AF46-80B3-DA9DA78717C9}" type="pres">
      <dgm:prSet presAssocID="{15C09768-BD73-497E-B23F-E93078A30D72}" presName="vert1" presStyleCnt="0"/>
      <dgm:spPr/>
    </dgm:pt>
  </dgm:ptLst>
  <dgm:cxnLst>
    <dgm:cxn modelId="{945C9C0A-753C-BE43-A893-D77852673AFA}" type="presOf" srcId="{B98DED80-B108-4748-A8A3-B6B3CED2313A}" destId="{EDE6B371-C47D-D643-A9ED-BDDAF2CCB220}" srcOrd="0" destOrd="0" presId="urn:microsoft.com/office/officeart/2008/layout/LinedList"/>
    <dgm:cxn modelId="{4B39DE0B-6E4C-1940-89A4-6D4FBF36979D}" type="presOf" srcId="{6820253D-4022-4466-A04C-C599ADE015E0}" destId="{FA3DE68E-E990-7546-AC59-D6C8983761D1}" srcOrd="0" destOrd="0" presId="urn:microsoft.com/office/officeart/2008/layout/LinedList"/>
    <dgm:cxn modelId="{41F01117-4512-48E5-B02F-04AE4D29C3D8}" srcId="{91A6BF68-0EBB-4C81-A853-E432D5A547FD}" destId="{8C940723-E319-413C-9AF4-49CE9A8B01CE}" srcOrd="5" destOrd="0" parTransId="{F9EDB7EC-1692-43EA-ACE3-F40FD13A3995}" sibTransId="{DA8EFA2B-60A5-4003-B342-182C6B3F1F87}"/>
    <dgm:cxn modelId="{0F127527-BCC3-8C4F-9B64-6BD078C47374}" type="presOf" srcId="{15C09768-BD73-497E-B23F-E93078A30D72}" destId="{10512785-5CAE-2641-BBBF-C94189556C61}" srcOrd="0" destOrd="0" presId="urn:microsoft.com/office/officeart/2008/layout/LinedList"/>
    <dgm:cxn modelId="{17209039-D134-4622-9F20-79C3AA85BCA1}" srcId="{91A6BF68-0EBB-4C81-A853-E432D5A547FD}" destId="{6820253D-4022-4466-A04C-C599ADE015E0}" srcOrd="1" destOrd="0" parTransId="{3D4318A7-B3FB-47D0-A83D-3A83C1BAF2F9}" sibTransId="{8AAF32FC-1EF6-4552-BC0B-617AE174D08B}"/>
    <dgm:cxn modelId="{E7E9D454-44F6-4B16-8596-E72DA858F9AD}" srcId="{91A6BF68-0EBB-4C81-A853-E432D5A547FD}" destId="{96F0E9A1-E92B-48BE-842A-9E67860FFA3A}" srcOrd="3" destOrd="0" parTransId="{BE8EC0A1-9924-42EF-BF2F-C41D2A1D6647}" sibTransId="{7F3E85F6-45CD-4E08-BDD8-F98788A29049}"/>
    <dgm:cxn modelId="{E78C706E-6299-7442-AF03-93A1BDC8FC7B}" type="presOf" srcId="{215BE62C-AE06-4F56-8245-6697007B8294}" destId="{DED01E9A-D920-AA44-B81B-BE32D7FA8514}" srcOrd="0" destOrd="0" presId="urn:microsoft.com/office/officeart/2008/layout/LinedList"/>
    <dgm:cxn modelId="{0DEB9685-0E0E-1147-8354-C3B75BCFE828}" type="presOf" srcId="{96F0E9A1-E92B-48BE-842A-9E67860FFA3A}" destId="{15FA91B5-A08D-8B4C-BD03-9833CE3F002A}" srcOrd="0" destOrd="0" presId="urn:microsoft.com/office/officeart/2008/layout/LinedList"/>
    <dgm:cxn modelId="{C599168B-E9AE-6C44-A5EA-587B6F28C011}" type="presOf" srcId="{91A6BF68-0EBB-4C81-A853-E432D5A547FD}" destId="{37DBE68C-AFAE-684D-8760-AA47CB08BBAC}" srcOrd="0" destOrd="0" presId="urn:microsoft.com/office/officeart/2008/layout/LinedList"/>
    <dgm:cxn modelId="{E8454093-572B-E140-8BB2-A25244CEB0DC}" type="presOf" srcId="{8C940723-E319-413C-9AF4-49CE9A8B01CE}" destId="{526E2259-6970-BF44-AA47-61A0EF20204C}" srcOrd="0" destOrd="0" presId="urn:microsoft.com/office/officeart/2008/layout/LinedList"/>
    <dgm:cxn modelId="{B4FF6E97-E1F6-487D-B6F6-BA02F4089E33}" srcId="{91A6BF68-0EBB-4C81-A853-E432D5A547FD}" destId="{7CB56E50-F21D-4622-B557-663E962D1101}" srcOrd="0" destOrd="0" parTransId="{76A37B04-5680-4653-8978-F7DC41D895A4}" sibTransId="{1913850E-347F-45AD-BF20-46DC97E830C6}"/>
    <dgm:cxn modelId="{86479AA0-D95D-E94B-8DB6-318AF007D4EF}" type="presOf" srcId="{7CB56E50-F21D-4622-B557-663E962D1101}" destId="{912D959E-1483-EB49-A8F8-92D8C0AADE35}" srcOrd="0" destOrd="0" presId="urn:microsoft.com/office/officeart/2008/layout/LinedList"/>
    <dgm:cxn modelId="{131D26A3-E63E-4AE8-BBEF-BAFA03D01454}" srcId="{91A6BF68-0EBB-4C81-A853-E432D5A547FD}" destId="{B98DED80-B108-4748-A8A3-B6B3CED2313A}" srcOrd="4" destOrd="0" parTransId="{6E986FA7-C0B3-419F-8B41-8F204E695B7C}" sibTransId="{99999ABA-1900-4C35-90E5-50E6657FDC4F}"/>
    <dgm:cxn modelId="{64B249D6-8D0B-4A39-A59B-08BF225E24EA}" srcId="{91A6BF68-0EBB-4C81-A853-E432D5A547FD}" destId="{15C09768-BD73-497E-B23F-E93078A30D72}" srcOrd="6" destOrd="0" parTransId="{BA5D4AC3-F439-4974-A5EF-15BD98336F46}" sibTransId="{712AD335-B244-41C6-9D14-23F00E8CF133}"/>
    <dgm:cxn modelId="{526DF4EE-F54D-4C23-B3FB-D9BB5BBEF579}" srcId="{91A6BF68-0EBB-4C81-A853-E432D5A547FD}" destId="{215BE62C-AE06-4F56-8245-6697007B8294}" srcOrd="2" destOrd="0" parTransId="{F8B142AB-5D83-44F4-BFD3-6CFDDDEC69BF}" sibTransId="{6A7532C2-4A0C-4AEC-98D0-F69ABE63A273}"/>
    <dgm:cxn modelId="{EF01CBC3-2AE3-2F4D-9B8A-EB4C90A7F3D5}" type="presParOf" srcId="{37DBE68C-AFAE-684D-8760-AA47CB08BBAC}" destId="{0110E6D7-6726-6A45-8955-9FA02A136023}" srcOrd="0" destOrd="0" presId="urn:microsoft.com/office/officeart/2008/layout/LinedList"/>
    <dgm:cxn modelId="{88EEF389-2648-3D47-9309-40CD1BEC653B}" type="presParOf" srcId="{37DBE68C-AFAE-684D-8760-AA47CB08BBAC}" destId="{CDFC04D5-66D3-3E49-8F38-0A5E3118007E}" srcOrd="1" destOrd="0" presId="urn:microsoft.com/office/officeart/2008/layout/LinedList"/>
    <dgm:cxn modelId="{55E371E6-60BF-5B47-803A-E4AEB6592344}" type="presParOf" srcId="{CDFC04D5-66D3-3E49-8F38-0A5E3118007E}" destId="{912D959E-1483-EB49-A8F8-92D8C0AADE35}" srcOrd="0" destOrd="0" presId="urn:microsoft.com/office/officeart/2008/layout/LinedList"/>
    <dgm:cxn modelId="{77BF0CA8-1FED-E14C-ACC7-9810C02AB9A8}" type="presParOf" srcId="{CDFC04D5-66D3-3E49-8F38-0A5E3118007E}" destId="{7E77A910-CF30-7941-A7C0-E9E79F497553}" srcOrd="1" destOrd="0" presId="urn:microsoft.com/office/officeart/2008/layout/LinedList"/>
    <dgm:cxn modelId="{CDCB8EC1-1BDC-9F4B-BC6A-19E539E14137}" type="presParOf" srcId="{37DBE68C-AFAE-684D-8760-AA47CB08BBAC}" destId="{5D3F3138-1811-3B48-A87C-29BCDCDDFAB1}" srcOrd="2" destOrd="0" presId="urn:microsoft.com/office/officeart/2008/layout/LinedList"/>
    <dgm:cxn modelId="{EB662309-5F21-D74D-BEDA-90F747784E90}" type="presParOf" srcId="{37DBE68C-AFAE-684D-8760-AA47CB08BBAC}" destId="{FD8320E2-93C8-DA41-BBE8-E8E5189511F5}" srcOrd="3" destOrd="0" presId="urn:microsoft.com/office/officeart/2008/layout/LinedList"/>
    <dgm:cxn modelId="{1F628AC7-FF5A-5449-8EEA-358ACB52389B}" type="presParOf" srcId="{FD8320E2-93C8-DA41-BBE8-E8E5189511F5}" destId="{FA3DE68E-E990-7546-AC59-D6C8983761D1}" srcOrd="0" destOrd="0" presId="urn:microsoft.com/office/officeart/2008/layout/LinedList"/>
    <dgm:cxn modelId="{40BAB3D4-9079-D848-8398-DCDFA44226F1}" type="presParOf" srcId="{FD8320E2-93C8-DA41-BBE8-E8E5189511F5}" destId="{25F064BF-7BA3-5E4A-9D24-B42AA4E90D39}" srcOrd="1" destOrd="0" presId="urn:microsoft.com/office/officeart/2008/layout/LinedList"/>
    <dgm:cxn modelId="{E1557F87-EEB2-F646-ADC2-800A7A2C07BA}" type="presParOf" srcId="{37DBE68C-AFAE-684D-8760-AA47CB08BBAC}" destId="{4E7538F8-91D4-5A42-97CB-549333F79A91}" srcOrd="4" destOrd="0" presId="urn:microsoft.com/office/officeart/2008/layout/LinedList"/>
    <dgm:cxn modelId="{C59F63F0-B28F-E74C-970F-403F80027FE5}" type="presParOf" srcId="{37DBE68C-AFAE-684D-8760-AA47CB08BBAC}" destId="{3E3D4AB3-BFFC-F146-91E7-DC835373DFF2}" srcOrd="5" destOrd="0" presId="urn:microsoft.com/office/officeart/2008/layout/LinedList"/>
    <dgm:cxn modelId="{7F1EBAE3-D960-F74A-84D3-16E6A9337A4C}" type="presParOf" srcId="{3E3D4AB3-BFFC-F146-91E7-DC835373DFF2}" destId="{DED01E9A-D920-AA44-B81B-BE32D7FA8514}" srcOrd="0" destOrd="0" presId="urn:microsoft.com/office/officeart/2008/layout/LinedList"/>
    <dgm:cxn modelId="{5986D749-FA2D-0F49-AEA7-8A937D988A08}" type="presParOf" srcId="{3E3D4AB3-BFFC-F146-91E7-DC835373DFF2}" destId="{724448FF-4900-E44A-AFC8-FAA650DA574D}" srcOrd="1" destOrd="0" presId="urn:microsoft.com/office/officeart/2008/layout/LinedList"/>
    <dgm:cxn modelId="{908D0941-5FAD-F441-9A2A-89F35829F40F}" type="presParOf" srcId="{37DBE68C-AFAE-684D-8760-AA47CB08BBAC}" destId="{EC675121-416A-EF42-8CB7-57C5CE35957A}" srcOrd="6" destOrd="0" presId="urn:microsoft.com/office/officeart/2008/layout/LinedList"/>
    <dgm:cxn modelId="{F3CC3EEE-AAB7-E54F-9B9F-6B569FFC64B9}" type="presParOf" srcId="{37DBE68C-AFAE-684D-8760-AA47CB08BBAC}" destId="{C5F017A0-0B95-A54F-B5A2-15243470F829}" srcOrd="7" destOrd="0" presId="urn:microsoft.com/office/officeart/2008/layout/LinedList"/>
    <dgm:cxn modelId="{A3FCA5C4-2CDC-B744-B283-D97EA85F3369}" type="presParOf" srcId="{C5F017A0-0B95-A54F-B5A2-15243470F829}" destId="{15FA91B5-A08D-8B4C-BD03-9833CE3F002A}" srcOrd="0" destOrd="0" presId="urn:microsoft.com/office/officeart/2008/layout/LinedList"/>
    <dgm:cxn modelId="{F1697C76-868B-AB4F-A6D6-3FE4749ADBC9}" type="presParOf" srcId="{C5F017A0-0B95-A54F-B5A2-15243470F829}" destId="{64F609ED-AD49-374E-8F39-4F7DA88F4839}" srcOrd="1" destOrd="0" presId="urn:microsoft.com/office/officeart/2008/layout/LinedList"/>
    <dgm:cxn modelId="{804AFD49-786E-D945-B82F-F077FC95E728}" type="presParOf" srcId="{37DBE68C-AFAE-684D-8760-AA47CB08BBAC}" destId="{F65BB4B1-38A5-C14F-8934-CC3A86EC0F07}" srcOrd="8" destOrd="0" presId="urn:microsoft.com/office/officeart/2008/layout/LinedList"/>
    <dgm:cxn modelId="{7DF7456C-284E-694A-9CB8-4FD56A3B8099}" type="presParOf" srcId="{37DBE68C-AFAE-684D-8760-AA47CB08BBAC}" destId="{3D702D2B-0829-0045-9545-C5FD2709D3ED}" srcOrd="9" destOrd="0" presId="urn:microsoft.com/office/officeart/2008/layout/LinedList"/>
    <dgm:cxn modelId="{92D2514B-CA92-0C4B-BB8D-4BC43806C55A}" type="presParOf" srcId="{3D702D2B-0829-0045-9545-C5FD2709D3ED}" destId="{EDE6B371-C47D-D643-A9ED-BDDAF2CCB220}" srcOrd="0" destOrd="0" presId="urn:microsoft.com/office/officeart/2008/layout/LinedList"/>
    <dgm:cxn modelId="{68B43322-3D64-9E40-A3F2-A6178C01C16C}" type="presParOf" srcId="{3D702D2B-0829-0045-9545-C5FD2709D3ED}" destId="{9B577F7B-509A-4647-A265-08C198AB7CA5}" srcOrd="1" destOrd="0" presId="urn:microsoft.com/office/officeart/2008/layout/LinedList"/>
    <dgm:cxn modelId="{E5C4B113-0D86-8844-9201-CA473A2D1C8B}" type="presParOf" srcId="{37DBE68C-AFAE-684D-8760-AA47CB08BBAC}" destId="{6E681E6D-9C2A-8C49-A54A-AEA4F2C719AF}" srcOrd="10" destOrd="0" presId="urn:microsoft.com/office/officeart/2008/layout/LinedList"/>
    <dgm:cxn modelId="{D1EF0FE3-9D14-E74C-B47C-12E75BC1B7D1}" type="presParOf" srcId="{37DBE68C-AFAE-684D-8760-AA47CB08BBAC}" destId="{8905DA94-7AEC-E14A-B790-99F6D1B76115}" srcOrd="11" destOrd="0" presId="urn:microsoft.com/office/officeart/2008/layout/LinedList"/>
    <dgm:cxn modelId="{7D922643-B39C-F548-9498-7720337E0284}" type="presParOf" srcId="{8905DA94-7AEC-E14A-B790-99F6D1B76115}" destId="{526E2259-6970-BF44-AA47-61A0EF20204C}" srcOrd="0" destOrd="0" presId="urn:microsoft.com/office/officeart/2008/layout/LinedList"/>
    <dgm:cxn modelId="{A2D154ED-F7D7-8F48-B5F2-ACB80DE05140}" type="presParOf" srcId="{8905DA94-7AEC-E14A-B790-99F6D1B76115}" destId="{1C6AE5E9-62BC-E64D-84D2-7BFAD6D41D7C}" srcOrd="1" destOrd="0" presId="urn:microsoft.com/office/officeart/2008/layout/LinedList"/>
    <dgm:cxn modelId="{A581354F-B49A-DF4A-AB8C-E1F31F1A2DE3}" type="presParOf" srcId="{37DBE68C-AFAE-684D-8760-AA47CB08BBAC}" destId="{650FEE48-5E40-3143-B420-74AB064E35C5}" srcOrd="12" destOrd="0" presId="urn:microsoft.com/office/officeart/2008/layout/LinedList"/>
    <dgm:cxn modelId="{1DB7AEA2-1E2A-0049-8A03-B98FDEFF61D5}" type="presParOf" srcId="{37DBE68C-AFAE-684D-8760-AA47CB08BBAC}" destId="{76BF8126-126A-A846-AAB8-740DBAC81647}" srcOrd="13" destOrd="0" presId="urn:microsoft.com/office/officeart/2008/layout/LinedList"/>
    <dgm:cxn modelId="{2A34D3AC-8E66-C94C-A6C4-78DA63569A83}" type="presParOf" srcId="{76BF8126-126A-A846-AAB8-740DBAC81647}" destId="{10512785-5CAE-2641-BBBF-C94189556C61}" srcOrd="0" destOrd="0" presId="urn:microsoft.com/office/officeart/2008/layout/LinedList"/>
    <dgm:cxn modelId="{F07B2C23-800E-4740-A663-2067C8A388D5}" type="presParOf" srcId="{76BF8126-126A-A846-AAB8-740DBAC81647}" destId="{B1BCED11-959E-AF46-80B3-DA9DA78717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8EBEE-3EC8-C941-A969-995D33AA6192}">
      <dsp:nvSpPr>
        <dsp:cNvPr id="0" name=""/>
        <dsp:cNvSpPr/>
      </dsp:nvSpPr>
      <dsp:spPr>
        <a:xfrm>
          <a:off x="7445550" y="1591213"/>
          <a:ext cx="1530967" cy="728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520"/>
              </a:lnTo>
              <a:lnTo>
                <a:pt x="1530967" y="496520"/>
              </a:lnTo>
              <a:lnTo>
                <a:pt x="1530967" y="7286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5DEF1-71A4-D741-9F49-FBD857FB7FEB}">
      <dsp:nvSpPr>
        <dsp:cNvPr id="0" name=""/>
        <dsp:cNvSpPr/>
      </dsp:nvSpPr>
      <dsp:spPr>
        <a:xfrm>
          <a:off x="5914583" y="1591213"/>
          <a:ext cx="1530967" cy="728601"/>
        </a:xfrm>
        <a:custGeom>
          <a:avLst/>
          <a:gdLst/>
          <a:ahLst/>
          <a:cxnLst/>
          <a:rect l="0" t="0" r="0" b="0"/>
          <a:pathLst>
            <a:path>
              <a:moveTo>
                <a:pt x="1530967" y="0"/>
              </a:moveTo>
              <a:lnTo>
                <a:pt x="1530967" y="496520"/>
              </a:lnTo>
              <a:lnTo>
                <a:pt x="0" y="496520"/>
              </a:lnTo>
              <a:lnTo>
                <a:pt x="0" y="7286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59C03-816C-E945-978C-A3E2D3CBE9CF}">
      <dsp:nvSpPr>
        <dsp:cNvPr id="0" name=""/>
        <dsp:cNvSpPr/>
      </dsp:nvSpPr>
      <dsp:spPr>
        <a:xfrm>
          <a:off x="69072" y="399"/>
          <a:ext cx="2505218" cy="159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CBB6C9-2F39-2447-9C64-B3AA6E81219E}">
      <dsp:nvSpPr>
        <dsp:cNvPr id="0" name=""/>
        <dsp:cNvSpPr/>
      </dsp:nvSpPr>
      <dsp:spPr>
        <a:xfrm>
          <a:off x="347430" y="264839"/>
          <a:ext cx="2505218" cy="159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10 Epic User Groups within ELHS</a:t>
          </a:r>
        </a:p>
      </dsp:txBody>
      <dsp:txXfrm>
        <a:off x="394023" y="311432"/>
        <a:ext cx="2412032" cy="1497627"/>
      </dsp:txXfrm>
    </dsp:sp>
    <dsp:sp modelId="{E2044BD1-E9A0-274A-B0F5-A11BC41988B5}">
      <dsp:nvSpPr>
        <dsp:cNvPr id="0" name=""/>
        <dsp:cNvSpPr/>
      </dsp:nvSpPr>
      <dsp:spPr>
        <a:xfrm>
          <a:off x="3131007" y="399"/>
          <a:ext cx="2505218" cy="159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58796D-9423-FB4B-A11D-25175CAA9973}">
      <dsp:nvSpPr>
        <dsp:cNvPr id="0" name=""/>
        <dsp:cNvSpPr/>
      </dsp:nvSpPr>
      <dsp:spPr>
        <a:xfrm>
          <a:off x="3409364" y="264839"/>
          <a:ext cx="2505218" cy="159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Monthly meetings conducted among all ELHS affiliated sites</a:t>
          </a:r>
        </a:p>
      </dsp:txBody>
      <dsp:txXfrm>
        <a:off x="3455957" y="311432"/>
        <a:ext cx="2412032" cy="1497627"/>
      </dsp:txXfrm>
    </dsp:sp>
    <dsp:sp modelId="{9DA40435-03CE-AF42-B2B4-FD4A6C2670C9}">
      <dsp:nvSpPr>
        <dsp:cNvPr id="0" name=""/>
        <dsp:cNvSpPr/>
      </dsp:nvSpPr>
      <dsp:spPr>
        <a:xfrm>
          <a:off x="6192941" y="399"/>
          <a:ext cx="2505218" cy="159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395D7A-5CC0-2744-AAD7-EBDDC17E17B7}">
      <dsp:nvSpPr>
        <dsp:cNvPr id="0" name=""/>
        <dsp:cNvSpPr/>
      </dsp:nvSpPr>
      <dsp:spPr>
        <a:xfrm>
          <a:off x="6471299" y="264839"/>
          <a:ext cx="2505218" cy="159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Current Focus: </a:t>
          </a:r>
          <a:endParaRPr lang="en-US" sz="1500" kern="1200"/>
        </a:p>
      </dsp:txBody>
      <dsp:txXfrm>
        <a:off x="6517892" y="311432"/>
        <a:ext cx="2412032" cy="1497627"/>
      </dsp:txXfrm>
    </dsp:sp>
    <dsp:sp modelId="{82A9EE51-70D9-2643-9E71-292ACE3F1BB3}">
      <dsp:nvSpPr>
        <dsp:cNvPr id="0" name=""/>
        <dsp:cNvSpPr/>
      </dsp:nvSpPr>
      <dsp:spPr>
        <a:xfrm>
          <a:off x="4661974" y="2319814"/>
          <a:ext cx="2505218" cy="159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541837-CBD7-8545-A214-1681BB3C427B}">
      <dsp:nvSpPr>
        <dsp:cNvPr id="0" name=""/>
        <dsp:cNvSpPr/>
      </dsp:nvSpPr>
      <dsp:spPr>
        <a:xfrm>
          <a:off x="4940331" y="2584254"/>
          <a:ext cx="2505218" cy="159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standardize Seizure documentation for SmartForm/FlowSheet among sites</a:t>
          </a:r>
        </a:p>
      </dsp:txBody>
      <dsp:txXfrm>
        <a:off x="4986924" y="2630847"/>
        <a:ext cx="2412032" cy="1497627"/>
      </dsp:txXfrm>
    </dsp:sp>
    <dsp:sp modelId="{CE692740-6BF3-0C4D-88D9-B15EFA3CDC86}">
      <dsp:nvSpPr>
        <dsp:cNvPr id="0" name=""/>
        <dsp:cNvSpPr/>
      </dsp:nvSpPr>
      <dsp:spPr>
        <a:xfrm>
          <a:off x="7723908" y="2319814"/>
          <a:ext cx="2505218" cy="159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D41938-24DB-534F-8FCF-EBF77275F2AD}">
      <dsp:nvSpPr>
        <dsp:cNvPr id="0" name=""/>
        <dsp:cNvSpPr/>
      </dsp:nvSpPr>
      <dsp:spPr>
        <a:xfrm>
          <a:off x="8002266" y="2584254"/>
          <a:ext cx="2505218" cy="159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Turbocharger Request to EPIC to house Standard Seizure Documentation SmartForm to be live inside the EPIC Community Library</a:t>
          </a:r>
        </a:p>
      </dsp:txBody>
      <dsp:txXfrm>
        <a:off x="8048859" y="2630847"/>
        <a:ext cx="2412032" cy="1497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0E6D7-6726-6A45-8955-9FA02A136023}">
      <dsp:nvSpPr>
        <dsp:cNvPr id="0" name=""/>
        <dsp:cNvSpPr/>
      </dsp:nvSpPr>
      <dsp:spPr>
        <a:xfrm>
          <a:off x="0" y="465"/>
          <a:ext cx="96682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D959E-1483-EB49-A8F8-92D8C0AADE35}">
      <dsp:nvSpPr>
        <dsp:cNvPr id="0" name=""/>
        <dsp:cNvSpPr/>
      </dsp:nvSpPr>
      <dsp:spPr>
        <a:xfrm>
          <a:off x="0" y="465"/>
          <a:ext cx="9668276" cy="54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Colorado University Anschutz (CUA) </a:t>
          </a:r>
          <a:r>
            <a:rPr lang="en-US" sz="2100" kern="1200" dirty="0">
              <a:sym typeface="Wingdings" pitchFamily="2" charset="2"/>
            </a:rPr>
            <a:t> Built in flowsheet</a:t>
          </a:r>
          <a:endParaRPr lang="en-US" sz="2100" kern="1200" dirty="0"/>
        </a:p>
      </dsp:txBody>
      <dsp:txXfrm>
        <a:off x="0" y="465"/>
        <a:ext cx="9668276" cy="544897"/>
      </dsp:txXfrm>
    </dsp:sp>
    <dsp:sp modelId="{5D3F3138-1811-3B48-A87C-29BCDCDDFAB1}">
      <dsp:nvSpPr>
        <dsp:cNvPr id="0" name=""/>
        <dsp:cNvSpPr/>
      </dsp:nvSpPr>
      <dsp:spPr>
        <a:xfrm>
          <a:off x="0" y="545363"/>
          <a:ext cx="96682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DE68E-E990-7546-AC59-D6C8983761D1}">
      <dsp:nvSpPr>
        <dsp:cNvPr id="0" name=""/>
        <dsp:cNvSpPr/>
      </dsp:nvSpPr>
      <dsp:spPr>
        <a:xfrm>
          <a:off x="0" y="545363"/>
          <a:ext cx="9668276" cy="54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Massachusetts General Brigham (MGB) </a:t>
          </a:r>
          <a:r>
            <a:rPr lang="en-US" sz="2100" kern="1200" dirty="0">
              <a:sym typeface="Wingdings" pitchFamily="2" charset="2"/>
            </a:rPr>
            <a:t> EPIC </a:t>
          </a:r>
          <a:r>
            <a:rPr lang="en-US" sz="2100" kern="1200" dirty="0" err="1">
              <a:sym typeface="Wingdings" pitchFamily="2" charset="2"/>
            </a:rPr>
            <a:t>SmartForm</a:t>
          </a:r>
          <a:endParaRPr lang="en-US" sz="2100" kern="1200" dirty="0"/>
        </a:p>
      </dsp:txBody>
      <dsp:txXfrm>
        <a:off x="0" y="545363"/>
        <a:ext cx="9668276" cy="544897"/>
      </dsp:txXfrm>
    </dsp:sp>
    <dsp:sp modelId="{4E7538F8-91D4-5A42-97CB-549333F79A91}">
      <dsp:nvSpPr>
        <dsp:cNvPr id="0" name=""/>
        <dsp:cNvSpPr/>
      </dsp:nvSpPr>
      <dsp:spPr>
        <a:xfrm>
          <a:off x="0" y="1090261"/>
          <a:ext cx="96682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01E9A-D920-AA44-B81B-BE32D7FA8514}">
      <dsp:nvSpPr>
        <dsp:cNvPr id="0" name=""/>
        <dsp:cNvSpPr/>
      </dsp:nvSpPr>
      <dsp:spPr>
        <a:xfrm>
          <a:off x="0" y="1090261"/>
          <a:ext cx="9668276" cy="54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Akron Children Hospital (ACH) </a:t>
          </a:r>
          <a:r>
            <a:rPr lang="en-US" sz="2100" kern="1200" dirty="0">
              <a:sym typeface="Wingdings" pitchFamily="2" charset="2"/>
            </a:rPr>
            <a:t> EPIC </a:t>
          </a:r>
          <a:r>
            <a:rPr lang="en-US" sz="2100" kern="1200" dirty="0" err="1">
              <a:sym typeface="Wingdings" pitchFamily="2" charset="2"/>
            </a:rPr>
            <a:t>SmartForm</a:t>
          </a:r>
          <a:endParaRPr lang="en-US" sz="2100" kern="1200" dirty="0"/>
        </a:p>
      </dsp:txBody>
      <dsp:txXfrm>
        <a:off x="0" y="1090261"/>
        <a:ext cx="9668276" cy="544897"/>
      </dsp:txXfrm>
    </dsp:sp>
    <dsp:sp modelId="{EC675121-416A-EF42-8CB7-57C5CE35957A}">
      <dsp:nvSpPr>
        <dsp:cNvPr id="0" name=""/>
        <dsp:cNvSpPr/>
      </dsp:nvSpPr>
      <dsp:spPr>
        <a:xfrm>
          <a:off x="0" y="1635158"/>
          <a:ext cx="96682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A91B5-A08D-8B4C-BD03-9833CE3F002A}">
      <dsp:nvSpPr>
        <dsp:cNvPr id="0" name=""/>
        <dsp:cNvSpPr/>
      </dsp:nvSpPr>
      <dsp:spPr>
        <a:xfrm>
          <a:off x="0" y="1635158"/>
          <a:ext cx="9668276" cy="54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UC Health </a:t>
          </a:r>
          <a:r>
            <a:rPr lang="en-US" sz="2100" kern="1200" dirty="0">
              <a:sym typeface="Wingdings" pitchFamily="2" charset="2"/>
            </a:rPr>
            <a:t> EPIC </a:t>
          </a:r>
          <a:r>
            <a:rPr lang="en-US" sz="2100" kern="1200" dirty="0" err="1">
              <a:sym typeface="Wingdings" pitchFamily="2" charset="2"/>
            </a:rPr>
            <a:t>SmartForm</a:t>
          </a:r>
          <a:r>
            <a:rPr lang="en-US" sz="2100" kern="1200" dirty="0"/>
            <a:t> </a:t>
          </a:r>
        </a:p>
      </dsp:txBody>
      <dsp:txXfrm>
        <a:off x="0" y="1635158"/>
        <a:ext cx="9668276" cy="544897"/>
      </dsp:txXfrm>
    </dsp:sp>
    <dsp:sp modelId="{F65BB4B1-38A5-C14F-8934-CC3A86EC0F07}">
      <dsp:nvSpPr>
        <dsp:cNvPr id="0" name=""/>
        <dsp:cNvSpPr/>
      </dsp:nvSpPr>
      <dsp:spPr>
        <a:xfrm>
          <a:off x="0" y="2180056"/>
          <a:ext cx="96682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6B371-C47D-D643-A9ED-BDDAF2CCB220}">
      <dsp:nvSpPr>
        <dsp:cNvPr id="0" name=""/>
        <dsp:cNvSpPr/>
      </dsp:nvSpPr>
      <dsp:spPr>
        <a:xfrm>
          <a:off x="0" y="2180056"/>
          <a:ext cx="9668276" cy="54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University of Texas South West Children Hospital (UTSWCH) </a:t>
          </a:r>
          <a:r>
            <a:rPr lang="en-US" sz="2100" kern="1200" dirty="0">
              <a:sym typeface="Wingdings" pitchFamily="2" charset="2"/>
            </a:rPr>
            <a:t> Flowsheet</a:t>
          </a:r>
          <a:endParaRPr lang="en-US" sz="2100" kern="1200" dirty="0"/>
        </a:p>
      </dsp:txBody>
      <dsp:txXfrm>
        <a:off x="0" y="2180056"/>
        <a:ext cx="9668276" cy="544897"/>
      </dsp:txXfrm>
    </dsp:sp>
    <dsp:sp modelId="{6E681E6D-9C2A-8C49-A54A-AEA4F2C719AF}">
      <dsp:nvSpPr>
        <dsp:cNvPr id="0" name=""/>
        <dsp:cNvSpPr/>
      </dsp:nvSpPr>
      <dsp:spPr>
        <a:xfrm>
          <a:off x="0" y="2724953"/>
          <a:ext cx="96682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E2259-6970-BF44-AA47-61A0EF20204C}">
      <dsp:nvSpPr>
        <dsp:cNvPr id="0" name=""/>
        <dsp:cNvSpPr/>
      </dsp:nvSpPr>
      <dsp:spPr>
        <a:xfrm>
          <a:off x="0" y="2724953"/>
          <a:ext cx="9668276" cy="54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Children Hospital of Philadelphia </a:t>
          </a:r>
          <a:r>
            <a:rPr lang="en-US" sz="2100" kern="1200" dirty="0">
              <a:sym typeface="Wingdings" pitchFamily="2" charset="2"/>
            </a:rPr>
            <a:t> </a:t>
          </a:r>
          <a:r>
            <a:rPr lang="en-US" sz="2100" kern="1200" dirty="0" err="1">
              <a:sym typeface="Wingdings" pitchFamily="2" charset="2"/>
            </a:rPr>
            <a:t>SmartForm</a:t>
          </a:r>
          <a:endParaRPr lang="en-US" sz="2100" kern="1200" dirty="0"/>
        </a:p>
      </dsp:txBody>
      <dsp:txXfrm>
        <a:off x="0" y="2724953"/>
        <a:ext cx="9668276" cy="544897"/>
      </dsp:txXfrm>
    </dsp:sp>
    <dsp:sp modelId="{650FEE48-5E40-3143-B420-74AB064E35C5}">
      <dsp:nvSpPr>
        <dsp:cNvPr id="0" name=""/>
        <dsp:cNvSpPr/>
      </dsp:nvSpPr>
      <dsp:spPr>
        <a:xfrm>
          <a:off x="0" y="3269851"/>
          <a:ext cx="96682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12785-5CAE-2641-BBBF-C94189556C61}">
      <dsp:nvSpPr>
        <dsp:cNvPr id="0" name=""/>
        <dsp:cNvSpPr/>
      </dsp:nvSpPr>
      <dsp:spPr>
        <a:xfrm>
          <a:off x="0" y="3269851"/>
          <a:ext cx="9668276" cy="54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Cincinnati Children Hospital Comprehensive Epilepsy Center (CCHCMC) </a:t>
          </a:r>
          <a:r>
            <a:rPr lang="en-US" sz="2100" kern="1200" dirty="0">
              <a:sym typeface="Wingdings" pitchFamily="2" charset="2"/>
            </a:rPr>
            <a:t> </a:t>
          </a:r>
          <a:r>
            <a:rPr lang="en-US" sz="2100" kern="1200" dirty="0"/>
            <a:t> </a:t>
          </a:r>
        </a:p>
      </dsp:txBody>
      <dsp:txXfrm>
        <a:off x="0" y="3269851"/>
        <a:ext cx="9668276" cy="544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C7CEB-311D-A342-99FC-7343323A5274}" type="datetimeFigureOut">
              <a:rPr lang="en-US" smtClean="0"/>
              <a:t>10/7/22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D05CF-3849-074B-A26F-492498EAB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2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SC: provided by PI of CUA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05CF-3849-074B-A26F-492498EAB7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4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were screenshot provided within our lab but the form lives in the EPIC community Library </a:t>
            </a:r>
            <a:r>
              <a:rPr lang="en-US" dirty="0">
                <a:sym typeface="Wingdings" pitchFamily="2" charset="2"/>
              </a:rPr>
              <a:t> MGB AMB NEU SEIZURE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05CF-3849-074B-A26F-492498EAB7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0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Pulled Directly from the EPIC community library </a:t>
            </a:r>
            <a:r>
              <a:rPr lang="en-US" dirty="0">
                <a:sym typeface="Wingdings" pitchFamily="2" charset="2"/>
              </a:rPr>
              <a:t> ACH NEURO SEIZURE HPI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05CF-3849-074B-A26F-492498EAB7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3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Pulled Directly from the EPIC community library </a:t>
            </a:r>
            <a:r>
              <a:rPr lang="en-US" dirty="0">
                <a:sym typeface="Wingdings" pitchFamily="2" charset="2"/>
              </a:rPr>
              <a:t> ACH NEURO SEIZURE HPI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05CF-3849-074B-A26F-492498EAB7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5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Pt.1 Pulled Directly from the EPIC library </a:t>
            </a:r>
            <a:r>
              <a:rPr lang="en-US" dirty="0">
                <a:sym typeface="Wingdings" pitchFamily="2" charset="2"/>
              </a:rPr>
              <a:t> UCH NEU HPI SEIZURES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05CF-3849-074B-A26F-492498EAB7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pt.2 Pulled Directly from the EPIC library </a:t>
            </a:r>
            <a:r>
              <a:rPr lang="en-US" dirty="0">
                <a:sym typeface="Wingdings" pitchFamily="2" charset="2"/>
              </a:rPr>
              <a:t> UCH NEU HPI SEIZURES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05CF-3849-074B-A26F-492498EAB7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1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05CF-3849-074B-A26F-492498EAB7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3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D0FE-6550-BECF-0721-F489A55CF5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EPIC </a:t>
            </a:r>
            <a:r>
              <a:rPr lang="en-US" dirty="0" err="1"/>
              <a:t>SmartForms</a:t>
            </a:r>
            <a:r>
              <a:rPr lang="en-US" dirty="0"/>
              <a:t> and </a:t>
            </a:r>
            <a:r>
              <a:rPr lang="en-US" dirty="0" err="1"/>
              <a:t>FlowSheets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FF8CE-D2DF-10E7-2856-D1E47687E6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compiled library of Epic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SmartForms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/Flowsheets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ELHS partnered sites. There are versatile versions of existing forms for providers  reporting patients’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4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roup 645">
            <a:extLst>
              <a:ext uri="{FF2B5EF4-FFF2-40B4-BE49-F238E27FC236}">
                <a16:creationId xmlns:a16="http://schemas.microsoft.com/office/drawing/2014/main" id="{E8DD8E1A-9945-4DBA-BC40-7A028BF3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47" name="Freeform 5">
              <a:extLst>
                <a:ext uri="{FF2B5EF4-FFF2-40B4-BE49-F238E27FC236}">
                  <a16:creationId xmlns:a16="http://schemas.microsoft.com/office/drawing/2014/main" id="{FE1C52F1-9DDF-4839-9B8F-25F7F8D4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8" name="Freeform 6">
              <a:extLst>
                <a:ext uri="{FF2B5EF4-FFF2-40B4-BE49-F238E27FC236}">
                  <a16:creationId xmlns:a16="http://schemas.microsoft.com/office/drawing/2014/main" id="{DB25E450-AEBE-4B5B-9CD7-7DDA5128D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9" name="Freeform 7">
              <a:extLst>
                <a:ext uri="{FF2B5EF4-FFF2-40B4-BE49-F238E27FC236}">
                  <a16:creationId xmlns:a16="http://schemas.microsoft.com/office/drawing/2014/main" id="{D57AF4B2-B19E-4839-9D9C-06AD5370C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0" name="Freeform 8">
              <a:extLst>
                <a:ext uri="{FF2B5EF4-FFF2-40B4-BE49-F238E27FC236}">
                  <a16:creationId xmlns:a16="http://schemas.microsoft.com/office/drawing/2014/main" id="{2949CEBF-F4A7-44B2-8A3B-22558718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1" name="Freeform 9">
              <a:extLst>
                <a:ext uri="{FF2B5EF4-FFF2-40B4-BE49-F238E27FC236}">
                  <a16:creationId xmlns:a16="http://schemas.microsoft.com/office/drawing/2014/main" id="{28EAA589-93ED-485D-96BB-B9B21EC9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2" name="Freeform 10">
              <a:extLst>
                <a:ext uri="{FF2B5EF4-FFF2-40B4-BE49-F238E27FC236}">
                  <a16:creationId xmlns:a16="http://schemas.microsoft.com/office/drawing/2014/main" id="{4BB4F238-A1F2-45F6-9074-18C4A9F92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3" name="Freeform 11">
              <a:extLst>
                <a:ext uri="{FF2B5EF4-FFF2-40B4-BE49-F238E27FC236}">
                  <a16:creationId xmlns:a16="http://schemas.microsoft.com/office/drawing/2014/main" id="{1C658EE5-B46E-48ED-822D-1C3F08ECA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4" name="Freeform 12">
              <a:extLst>
                <a:ext uri="{FF2B5EF4-FFF2-40B4-BE49-F238E27FC236}">
                  <a16:creationId xmlns:a16="http://schemas.microsoft.com/office/drawing/2014/main" id="{82AA74BE-73A4-4ADC-B86C-833704C0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5" name="Freeform 13">
              <a:extLst>
                <a:ext uri="{FF2B5EF4-FFF2-40B4-BE49-F238E27FC236}">
                  <a16:creationId xmlns:a16="http://schemas.microsoft.com/office/drawing/2014/main" id="{2018BD4B-A593-4075-9FDB-4739C6D5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6" name="Freeform 14">
              <a:extLst>
                <a:ext uri="{FF2B5EF4-FFF2-40B4-BE49-F238E27FC236}">
                  <a16:creationId xmlns:a16="http://schemas.microsoft.com/office/drawing/2014/main" id="{0D16E44B-CE60-491F-B907-D02B0B1E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7" name="Freeform 15">
              <a:extLst>
                <a:ext uri="{FF2B5EF4-FFF2-40B4-BE49-F238E27FC236}">
                  <a16:creationId xmlns:a16="http://schemas.microsoft.com/office/drawing/2014/main" id="{2DFA7256-7E90-44B6-8E90-2111C1A1F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8" name="Freeform 16">
              <a:extLst>
                <a:ext uri="{FF2B5EF4-FFF2-40B4-BE49-F238E27FC236}">
                  <a16:creationId xmlns:a16="http://schemas.microsoft.com/office/drawing/2014/main" id="{CE31CD09-2348-4B3A-9C97-CEECA4ABC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9" name="Freeform 17">
              <a:extLst>
                <a:ext uri="{FF2B5EF4-FFF2-40B4-BE49-F238E27FC236}">
                  <a16:creationId xmlns:a16="http://schemas.microsoft.com/office/drawing/2014/main" id="{4E5422EF-93F2-41A9-B30F-9EFE9241D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0" name="Freeform 18">
              <a:extLst>
                <a:ext uri="{FF2B5EF4-FFF2-40B4-BE49-F238E27FC236}">
                  <a16:creationId xmlns:a16="http://schemas.microsoft.com/office/drawing/2014/main" id="{7920E29F-BB48-485F-95FF-5C372339C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1" name="Freeform 19">
              <a:extLst>
                <a:ext uri="{FF2B5EF4-FFF2-40B4-BE49-F238E27FC236}">
                  <a16:creationId xmlns:a16="http://schemas.microsoft.com/office/drawing/2014/main" id="{ACFDB0E0-ECEB-4EEB-925D-4BE22979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2" name="Freeform 20">
              <a:extLst>
                <a:ext uri="{FF2B5EF4-FFF2-40B4-BE49-F238E27FC236}">
                  <a16:creationId xmlns:a16="http://schemas.microsoft.com/office/drawing/2014/main" id="{30CE2542-FFC2-4E6A-9F84-265FE415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3" name="Freeform 21">
              <a:extLst>
                <a:ext uri="{FF2B5EF4-FFF2-40B4-BE49-F238E27FC236}">
                  <a16:creationId xmlns:a16="http://schemas.microsoft.com/office/drawing/2014/main" id="{2864C497-B900-4D3E-895C-A2A823A3C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4" name="Freeform 22">
              <a:extLst>
                <a:ext uri="{FF2B5EF4-FFF2-40B4-BE49-F238E27FC236}">
                  <a16:creationId xmlns:a16="http://schemas.microsoft.com/office/drawing/2014/main" id="{26441ED2-272A-4395-9966-F5B1C8D3F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5" name="Freeform 23">
              <a:extLst>
                <a:ext uri="{FF2B5EF4-FFF2-40B4-BE49-F238E27FC236}">
                  <a16:creationId xmlns:a16="http://schemas.microsoft.com/office/drawing/2014/main" id="{701CA35D-3DE0-4BE9-96A9-31A6F24DB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6" name="Freeform 24">
              <a:extLst>
                <a:ext uri="{FF2B5EF4-FFF2-40B4-BE49-F238E27FC236}">
                  <a16:creationId xmlns:a16="http://schemas.microsoft.com/office/drawing/2014/main" id="{C9367E8C-A75F-4D57-8B79-1B3EEDFD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7" name="Freeform 25">
              <a:extLst>
                <a:ext uri="{FF2B5EF4-FFF2-40B4-BE49-F238E27FC236}">
                  <a16:creationId xmlns:a16="http://schemas.microsoft.com/office/drawing/2014/main" id="{0846F98D-8409-4D6C-B830-625CC19EB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69" name="Group 668">
            <a:extLst>
              <a:ext uri="{FF2B5EF4-FFF2-40B4-BE49-F238E27FC236}">
                <a16:creationId xmlns:a16="http://schemas.microsoft.com/office/drawing/2014/main" id="{F35369DB-627C-41BD-9041-6426E8BF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9BA15987-DDC0-4CAB-AF5B-7D11E25D2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71" name="Isosceles Triangle 22">
              <a:extLst>
                <a:ext uri="{FF2B5EF4-FFF2-40B4-BE49-F238E27FC236}">
                  <a16:creationId xmlns:a16="http://schemas.microsoft.com/office/drawing/2014/main" id="{9B6DF8F2-BD4C-48F5-8CDC-95B311500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8E989FB2-D6DE-43D1-84D5-1C80F990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4" name="Rectangle 673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6" name="Group 675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77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8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9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0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1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2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3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4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5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6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7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8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9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0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1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2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3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4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5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758C21-17BE-FEC1-A002-A68DE537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l"/>
            <a:r>
              <a:rPr lang="en-US" sz="4000"/>
              <a:t>Akron Children Hospital</a:t>
            </a:r>
          </a:p>
        </p:txBody>
      </p:sp>
      <p:sp>
        <p:nvSpPr>
          <p:cNvPr id="697" name="Freeform: Shape 696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0BDEBB-6107-0D14-E515-D4D7D0A1F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505666"/>
            <a:ext cx="10914060" cy="169167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A449A-F2F5-D143-F7FD-8253C801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8447" y="4767660"/>
            <a:ext cx="6281873" cy="177030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EACH SEIZURE TYPE FOLLOWS THIS FORMAT: </a:t>
            </a:r>
          </a:p>
          <a:p>
            <a:pPr lvl="1" indent="-2286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/>
              <a:t>Subtype</a:t>
            </a:r>
            <a:endParaRPr lang="en-US"/>
          </a:p>
          <a:p>
            <a:pPr lvl="1" indent="-2286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/>
              <a:t>Timeframe of Last Seizure</a:t>
            </a:r>
            <a:endParaRPr lang="en-US"/>
          </a:p>
          <a:p>
            <a:pPr lvl="1" indent="-2286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/>
              <a:t>Seizure Frequency,</a:t>
            </a:r>
            <a:endParaRPr lang="en-US"/>
          </a:p>
          <a:p>
            <a:pPr lvl="1" indent="-2286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/>
              <a:t>Focal to Bilateral- Tonic-</a:t>
            </a:r>
            <a:r>
              <a:rPr lang="en-US"/>
              <a:t>Clonic</a:t>
            </a:r>
          </a:p>
          <a:p>
            <a:pPr lvl="1" indent="-2286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/>
              <a:t>Awareness</a:t>
            </a:r>
            <a:endParaRPr lang="en-US"/>
          </a:p>
          <a:p>
            <a:pPr lvl="1" indent="-2286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/>
              <a:t> Description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95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00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1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2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3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4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5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8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9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0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3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4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5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6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7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8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2" name="Isosceles Triangle 221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5" name="Rectangle 22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2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D17D93-980B-7E40-F76B-D7C5FD10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>
                <a:solidFill>
                  <a:schemeClr val="bg1"/>
                </a:solidFill>
              </a:rPr>
              <a:t>UC Health</a:t>
            </a:r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59498-DCBA-3054-36AC-A3BC65EA5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59237" y="6003836"/>
            <a:ext cx="8673427" cy="405405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University of Cincinnati Gardner Neuroscience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21B7C32-7325-5429-03B1-49F943246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035"/>
          <a:stretch/>
        </p:blipFill>
        <p:spPr>
          <a:xfrm>
            <a:off x="4380629" y="626940"/>
            <a:ext cx="3439736" cy="38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0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177980-2450-722D-B054-BF4B3D99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>
                <a:solidFill>
                  <a:schemeClr val="bg1"/>
                </a:solidFill>
              </a:rPr>
              <a:t>UC Health</a:t>
            </a: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8FE5B-1E0A-FA06-0E52-4E8BE7D6E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59237" y="6003836"/>
            <a:ext cx="8673427" cy="405405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Seizure ILEA Documentation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5C6603-6F81-BBB5-0CCC-2FF09A211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3205" b="1"/>
          <a:stretch/>
        </p:blipFill>
        <p:spPr>
          <a:xfrm>
            <a:off x="4200062" y="626940"/>
            <a:ext cx="3800870" cy="38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5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1032">
            <a:extLst>
              <a:ext uri="{FF2B5EF4-FFF2-40B4-BE49-F238E27FC236}">
                <a16:creationId xmlns:a16="http://schemas.microsoft.com/office/drawing/2014/main" id="{E8DD8E1A-9945-4DBA-BC40-7A028BF3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FE1C52F1-9DDF-4839-9B8F-25F7F8D4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DB25E450-AEBE-4B5B-9CD7-7DDA5128D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6" name="Freeform 7">
              <a:extLst>
                <a:ext uri="{FF2B5EF4-FFF2-40B4-BE49-F238E27FC236}">
                  <a16:creationId xmlns:a16="http://schemas.microsoft.com/office/drawing/2014/main" id="{D57AF4B2-B19E-4839-9D9C-06AD5370C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2949CEBF-F4A7-44B2-8A3B-22558718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28EAA589-93ED-485D-96BB-B9B21EC9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4BB4F238-A1F2-45F6-9074-18C4A9F92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1C658EE5-B46E-48ED-822D-1C3F08ECA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1" name="Freeform 12">
              <a:extLst>
                <a:ext uri="{FF2B5EF4-FFF2-40B4-BE49-F238E27FC236}">
                  <a16:creationId xmlns:a16="http://schemas.microsoft.com/office/drawing/2014/main" id="{82AA74BE-73A4-4ADC-B86C-833704C0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2018BD4B-A593-4075-9FDB-4739C6D5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3" name="Freeform 14">
              <a:extLst>
                <a:ext uri="{FF2B5EF4-FFF2-40B4-BE49-F238E27FC236}">
                  <a16:creationId xmlns:a16="http://schemas.microsoft.com/office/drawing/2014/main" id="{0D16E44B-CE60-491F-B907-D02B0B1E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4" name="Freeform 15">
              <a:extLst>
                <a:ext uri="{FF2B5EF4-FFF2-40B4-BE49-F238E27FC236}">
                  <a16:creationId xmlns:a16="http://schemas.microsoft.com/office/drawing/2014/main" id="{2DFA7256-7E90-44B6-8E90-2111C1A1F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5" name="Freeform 16">
              <a:extLst>
                <a:ext uri="{FF2B5EF4-FFF2-40B4-BE49-F238E27FC236}">
                  <a16:creationId xmlns:a16="http://schemas.microsoft.com/office/drawing/2014/main" id="{CE31CD09-2348-4B3A-9C97-CEECA4ABC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6" name="Freeform 17">
              <a:extLst>
                <a:ext uri="{FF2B5EF4-FFF2-40B4-BE49-F238E27FC236}">
                  <a16:creationId xmlns:a16="http://schemas.microsoft.com/office/drawing/2014/main" id="{4E5422EF-93F2-41A9-B30F-9EFE9241D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7" name="Freeform 18">
              <a:extLst>
                <a:ext uri="{FF2B5EF4-FFF2-40B4-BE49-F238E27FC236}">
                  <a16:creationId xmlns:a16="http://schemas.microsoft.com/office/drawing/2014/main" id="{7920E29F-BB48-485F-95FF-5C372339C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8" name="Freeform 19">
              <a:extLst>
                <a:ext uri="{FF2B5EF4-FFF2-40B4-BE49-F238E27FC236}">
                  <a16:creationId xmlns:a16="http://schemas.microsoft.com/office/drawing/2014/main" id="{ACFDB0E0-ECEB-4EEB-925D-4BE22979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9" name="Freeform 20">
              <a:extLst>
                <a:ext uri="{FF2B5EF4-FFF2-40B4-BE49-F238E27FC236}">
                  <a16:creationId xmlns:a16="http://schemas.microsoft.com/office/drawing/2014/main" id="{30CE2542-FFC2-4E6A-9F84-265FE415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0" name="Freeform 21">
              <a:extLst>
                <a:ext uri="{FF2B5EF4-FFF2-40B4-BE49-F238E27FC236}">
                  <a16:creationId xmlns:a16="http://schemas.microsoft.com/office/drawing/2014/main" id="{2864C497-B900-4D3E-895C-A2A823A3C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1" name="Freeform 22">
              <a:extLst>
                <a:ext uri="{FF2B5EF4-FFF2-40B4-BE49-F238E27FC236}">
                  <a16:creationId xmlns:a16="http://schemas.microsoft.com/office/drawing/2014/main" id="{26441ED2-272A-4395-9966-F5B1C8D3F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2" name="Freeform 23">
              <a:extLst>
                <a:ext uri="{FF2B5EF4-FFF2-40B4-BE49-F238E27FC236}">
                  <a16:creationId xmlns:a16="http://schemas.microsoft.com/office/drawing/2014/main" id="{701CA35D-3DE0-4BE9-96A9-31A6F24DB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3" name="Freeform 24">
              <a:extLst>
                <a:ext uri="{FF2B5EF4-FFF2-40B4-BE49-F238E27FC236}">
                  <a16:creationId xmlns:a16="http://schemas.microsoft.com/office/drawing/2014/main" id="{C9367E8C-A75F-4D57-8B79-1B3EEDFD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6" name="Freeform 25">
              <a:extLst>
                <a:ext uri="{FF2B5EF4-FFF2-40B4-BE49-F238E27FC236}">
                  <a16:creationId xmlns:a16="http://schemas.microsoft.com/office/drawing/2014/main" id="{0846F98D-8409-4D6C-B830-625CC19EB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F35369DB-627C-41BD-9041-6426E8BF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57" name="Rectangle 1056">
              <a:extLst>
                <a:ext uri="{FF2B5EF4-FFF2-40B4-BE49-F238E27FC236}">
                  <a16:creationId xmlns:a16="http://schemas.microsoft.com/office/drawing/2014/main" id="{9BA15987-DDC0-4CAB-AF5B-7D11E25D2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58" name="Isosceles Triangle 22">
              <a:extLst>
                <a:ext uri="{FF2B5EF4-FFF2-40B4-BE49-F238E27FC236}">
                  <a16:creationId xmlns:a16="http://schemas.microsoft.com/office/drawing/2014/main" id="{9B6DF8F2-BD4C-48F5-8CDC-95B311500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87" name="Rectangle 1058">
              <a:extLst>
                <a:ext uri="{FF2B5EF4-FFF2-40B4-BE49-F238E27FC236}">
                  <a16:creationId xmlns:a16="http://schemas.microsoft.com/office/drawing/2014/main" id="{8E989FB2-D6DE-43D1-84D5-1C80F990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88" name="Rectangle 106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6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9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032C99-4843-8B10-2FDF-40D2B4C7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l"/>
            <a:r>
              <a:rPr lang="en-US" sz="4000"/>
              <a:t>UTSWCH</a:t>
            </a:r>
          </a:p>
        </p:txBody>
      </p:sp>
      <p:sp>
        <p:nvSpPr>
          <p:cNvPr id="1084" name="Freeform: Shape 1083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8D35915-D2B4-42B0-B3A4-7D71B355C1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130" y="671951"/>
            <a:ext cx="5506734" cy="33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2E41F-7354-137F-8FB6-906D40C97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8447" y="4767660"/>
            <a:ext cx="6281873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University of Texas Southwest Children Hospital </a:t>
            </a:r>
          </a:p>
        </p:txBody>
      </p:sp>
    </p:spTree>
    <p:extLst>
      <p:ext uri="{BB962C8B-B14F-4D97-AF65-F5344CB8AC3E}">
        <p14:creationId xmlns:p14="http://schemas.microsoft.com/office/powerpoint/2010/main" val="2878465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oup 2108">
            <a:extLst>
              <a:ext uri="{FF2B5EF4-FFF2-40B4-BE49-F238E27FC236}">
                <a16:creationId xmlns:a16="http://schemas.microsoft.com/office/drawing/2014/main" id="{E8DD8E1A-9945-4DBA-BC40-7A028BF3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110" name="Freeform 5">
              <a:extLst>
                <a:ext uri="{FF2B5EF4-FFF2-40B4-BE49-F238E27FC236}">
                  <a16:creationId xmlns:a16="http://schemas.microsoft.com/office/drawing/2014/main" id="{FE1C52F1-9DDF-4839-9B8F-25F7F8D4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1" name="Freeform 6">
              <a:extLst>
                <a:ext uri="{FF2B5EF4-FFF2-40B4-BE49-F238E27FC236}">
                  <a16:creationId xmlns:a16="http://schemas.microsoft.com/office/drawing/2014/main" id="{DB25E450-AEBE-4B5B-9CD7-7DDA5128D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2" name="Freeform 7">
              <a:extLst>
                <a:ext uri="{FF2B5EF4-FFF2-40B4-BE49-F238E27FC236}">
                  <a16:creationId xmlns:a16="http://schemas.microsoft.com/office/drawing/2014/main" id="{D57AF4B2-B19E-4839-9D9C-06AD5370C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3" name="Freeform 8">
              <a:extLst>
                <a:ext uri="{FF2B5EF4-FFF2-40B4-BE49-F238E27FC236}">
                  <a16:creationId xmlns:a16="http://schemas.microsoft.com/office/drawing/2014/main" id="{2949CEBF-F4A7-44B2-8A3B-22558718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4" name="Freeform 9">
              <a:extLst>
                <a:ext uri="{FF2B5EF4-FFF2-40B4-BE49-F238E27FC236}">
                  <a16:creationId xmlns:a16="http://schemas.microsoft.com/office/drawing/2014/main" id="{28EAA589-93ED-485D-96BB-B9B21EC9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5" name="Freeform 10">
              <a:extLst>
                <a:ext uri="{FF2B5EF4-FFF2-40B4-BE49-F238E27FC236}">
                  <a16:creationId xmlns:a16="http://schemas.microsoft.com/office/drawing/2014/main" id="{4BB4F238-A1F2-45F6-9074-18C4A9F92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6" name="Freeform 11">
              <a:extLst>
                <a:ext uri="{FF2B5EF4-FFF2-40B4-BE49-F238E27FC236}">
                  <a16:creationId xmlns:a16="http://schemas.microsoft.com/office/drawing/2014/main" id="{1C658EE5-B46E-48ED-822D-1C3F08ECA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7" name="Freeform 12">
              <a:extLst>
                <a:ext uri="{FF2B5EF4-FFF2-40B4-BE49-F238E27FC236}">
                  <a16:creationId xmlns:a16="http://schemas.microsoft.com/office/drawing/2014/main" id="{82AA74BE-73A4-4ADC-B86C-833704C0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8" name="Freeform 13">
              <a:extLst>
                <a:ext uri="{FF2B5EF4-FFF2-40B4-BE49-F238E27FC236}">
                  <a16:creationId xmlns:a16="http://schemas.microsoft.com/office/drawing/2014/main" id="{2018BD4B-A593-4075-9FDB-4739C6D5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9" name="Freeform 14">
              <a:extLst>
                <a:ext uri="{FF2B5EF4-FFF2-40B4-BE49-F238E27FC236}">
                  <a16:creationId xmlns:a16="http://schemas.microsoft.com/office/drawing/2014/main" id="{0D16E44B-CE60-491F-B907-D02B0B1E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0" name="Freeform 15">
              <a:extLst>
                <a:ext uri="{FF2B5EF4-FFF2-40B4-BE49-F238E27FC236}">
                  <a16:creationId xmlns:a16="http://schemas.microsoft.com/office/drawing/2014/main" id="{2DFA7256-7E90-44B6-8E90-2111C1A1F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1" name="Freeform 16">
              <a:extLst>
                <a:ext uri="{FF2B5EF4-FFF2-40B4-BE49-F238E27FC236}">
                  <a16:creationId xmlns:a16="http://schemas.microsoft.com/office/drawing/2014/main" id="{CE31CD09-2348-4B3A-9C97-CEECA4ABC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2" name="Freeform 17">
              <a:extLst>
                <a:ext uri="{FF2B5EF4-FFF2-40B4-BE49-F238E27FC236}">
                  <a16:creationId xmlns:a16="http://schemas.microsoft.com/office/drawing/2014/main" id="{4E5422EF-93F2-41A9-B30F-9EFE9241D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3" name="Freeform 18">
              <a:extLst>
                <a:ext uri="{FF2B5EF4-FFF2-40B4-BE49-F238E27FC236}">
                  <a16:creationId xmlns:a16="http://schemas.microsoft.com/office/drawing/2014/main" id="{7920E29F-BB48-485F-95FF-5C372339C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4" name="Freeform 19">
              <a:extLst>
                <a:ext uri="{FF2B5EF4-FFF2-40B4-BE49-F238E27FC236}">
                  <a16:creationId xmlns:a16="http://schemas.microsoft.com/office/drawing/2014/main" id="{ACFDB0E0-ECEB-4EEB-925D-4BE22979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5" name="Freeform 20">
              <a:extLst>
                <a:ext uri="{FF2B5EF4-FFF2-40B4-BE49-F238E27FC236}">
                  <a16:creationId xmlns:a16="http://schemas.microsoft.com/office/drawing/2014/main" id="{30CE2542-FFC2-4E6A-9F84-265FE415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6" name="Freeform 21">
              <a:extLst>
                <a:ext uri="{FF2B5EF4-FFF2-40B4-BE49-F238E27FC236}">
                  <a16:creationId xmlns:a16="http://schemas.microsoft.com/office/drawing/2014/main" id="{2864C497-B900-4D3E-895C-A2A823A3C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7" name="Freeform 22">
              <a:extLst>
                <a:ext uri="{FF2B5EF4-FFF2-40B4-BE49-F238E27FC236}">
                  <a16:creationId xmlns:a16="http://schemas.microsoft.com/office/drawing/2014/main" id="{26441ED2-272A-4395-9966-F5B1C8D3F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8" name="Freeform 23">
              <a:extLst>
                <a:ext uri="{FF2B5EF4-FFF2-40B4-BE49-F238E27FC236}">
                  <a16:creationId xmlns:a16="http://schemas.microsoft.com/office/drawing/2014/main" id="{701CA35D-3DE0-4BE9-96A9-31A6F24DB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9" name="Freeform 24">
              <a:extLst>
                <a:ext uri="{FF2B5EF4-FFF2-40B4-BE49-F238E27FC236}">
                  <a16:creationId xmlns:a16="http://schemas.microsoft.com/office/drawing/2014/main" id="{C9367E8C-A75F-4D57-8B79-1B3EEDFD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30" name="Freeform 25">
              <a:extLst>
                <a:ext uri="{FF2B5EF4-FFF2-40B4-BE49-F238E27FC236}">
                  <a16:creationId xmlns:a16="http://schemas.microsoft.com/office/drawing/2014/main" id="{0846F98D-8409-4D6C-B830-625CC19EB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32" name="Group 2131">
            <a:extLst>
              <a:ext uri="{FF2B5EF4-FFF2-40B4-BE49-F238E27FC236}">
                <a16:creationId xmlns:a16="http://schemas.microsoft.com/office/drawing/2014/main" id="{F35369DB-627C-41BD-9041-6426E8BF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133" name="Rectangle 2132">
              <a:extLst>
                <a:ext uri="{FF2B5EF4-FFF2-40B4-BE49-F238E27FC236}">
                  <a16:creationId xmlns:a16="http://schemas.microsoft.com/office/drawing/2014/main" id="{9BA15987-DDC0-4CAB-AF5B-7D11E25D2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34" name="Isosceles Triangle 22">
              <a:extLst>
                <a:ext uri="{FF2B5EF4-FFF2-40B4-BE49-F238E27FC236}">
                  <a16:creationId xmlns:a16="http://schemas.microsoft.com/office/drawing/2014/main" id="{9B6DF8F2-BD4C-48F5-8CDC-95B311500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35" name="Rectangle 2134">
              <a:extLst>
                <a:ext uri="{FF2B5EF4-FFF2-40B4-BE49-F238E27FC236}">
                  <a16:creationId xmlns:a16="http://schemas.microsoft.com/office/drawing/2014/main" id="{8E989FB2-D6DE-43D1-84D5-1C80F990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37" name="Rectangle 213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9" name="Group 213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4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4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4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4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4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4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4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4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4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4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5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5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5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5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5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5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5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5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5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CDF6EA-DFC1-D64E-BFF5-CE767ABC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l"/>
            <a:r>
              <a:rPr lang="en-US" sz="4000" dirty="0"/>
              <a:t>UTSWCH</a:t>
            </a:r>
          </a:p>
        </p:txBody>
      </p:sp>
      <p:sp>
        <p:nvSpPr>
          <p:cNvPr id="2160" name="Freeform: Shape 2159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B9B233-12E7-3190-BFDC-908458C092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559" y="671951"/>
            <a:ext cx="7997876" cy="33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1A8B1-DBA2-87FB-4872-066C51BDC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8447" y="4767660"/>
            <a:ext cx="6281873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Flowsheet Report Mechanism</a:t>
            </a:r>
          </a:p>
        </p:txBody>
      </p:sp>
    </p:spTree>
    <p:extLst>
      <p:ext uri="{BB962C8B-B14F-4D97-AF65-F5344CB8AC3E}">
        <p14:creationId xmlns:p14="http://schemas.microsoft.com/office/powerpoint/2010/main" val="978788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E8DD8E1A-9945-4DBA-BC40-7A028BF3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080" name="Freeform 5">
              <a:extLst>
                <a:ext uri="{FF2B5EF4-FFF2-40B4-BE49-F238E27FC236}">
                  <a16:creationId xmlns:a16="http://schemas.microsoft.com/office/drawing/2014/main" id="{FE1C52F1-9DDF-4839-9B8F-25F7F8D4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DB25E450-AEBE-4B5B-9CD7-7DDA5128D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D57AF4B2-B19E-4839-9D9C-06AD5370C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2949CEBF-F4A7-44B2-8A3B-22558718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28EAA589-93ED-485D-96BB-B9B21EC9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4BB4F238-A1F2-45F6-9074-18C4A9F92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1C658EE5-B46E-48ED-822D-1C3F08ECA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7" name="Freeform 12">
              <a:extLst>
                <a:ext uri="{FF2B5EF4-FFF2-40B4-BE49-F238E27FC236}">
                  <a16:creationId xmlns:a16="http://schemas.microsoft.com/office/drawing/2014/main" id="{82AA74BE-73A4-4ADC-B86C-833704C0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8" name="Freeform 13">
              <a:extLst>
                <a:ext uri="{FF2B5EF4-FFF2-40B4-BE49-F238E27FC236}">
                  <a16:creationId xmlns:a16="http://schemas.microsoft.com/office/drawing/2014/main" id="{2018BD4B-A593-4075-9FDB-4739C6D5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9" name="Freeform 14">
              <a:extLst>
                <a:ext uri="{FF2B5EF4-FFF2-40B4-BE49-F238E27FC236}">
                  <a16:creationId xmlns:a16="http://schemas.microsoft.com/office/drawing/2014/main" id="{0D16E44B-CE60-491F-B907-D02B0B1E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0" name="Freeform 15">
              <a:extLst>
                <a:ext uri="{FF2B5EF4-FFF2-40B4-BE49-F238E27FC236}">
                  <a16:creationId xmlns:a16="http://schemas.microsoft.com/office/drawing/2014/main" id="{2DFA7256-7E90-44B6-8E90-2111C1A1F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1" name="Freeform 16">
              <a:extLst>
                <a:ext uri="{FF2B5EF4-FFF2-40B4-BE49-F238E27FC236}">
                  <a16:creationId xmlns:a16="http://schemas.microsoft.com/office/drawing/2014/main" id="{CE31CD09-2348-4B3A-9C97-CEECA4ABC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2" name="Freeform 17">
              <a:extLst>
                <a:ext uri="{FF2B5EF4-FFF2-40B4-BE49-F238E27FC236}">
                  <a16:creationId xmlns:a16="http://schemas.microsoft.com/office/drawing/2014/main" id="{4E5422EF-93F2-41A9-B30F-9EFE9241D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3" name="Freeform 18">
              <a:extLst>
                <a:ext uri="{FF2B5EF4-FFF2-40B4-BE49-F238E27FC236}">
                  <a16:creationId xmlns:a16="http://schemas.microsoft.com/office/drawing/2014/main" id="{7920E29F-BB48-485F-95FF-5C372339C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4" name="Freeform 19">
              <a:extLst>
                <a:ext uri="{FF2B5EF4-FFF2-40B4-BE49-F238E27FC236}">
                  <a16:creationId xmlns:a16="http://schemas.microsoft.com/office/drawing/2014/main" id="{ACFDB0E0-ECEB-4EEB-925D-4BE22979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5" name="Freeform 20">
              <a:extLst>
                <a:ext uri="{FF2B5EF4-FFF2-40B4-BE49-F238E27FC236}">
                  <a16:creationId xmlns:a16="http://schemas.microsoft.com/office/drawing/2014/main" id="{30CE2542-FFC2-4E6A-9F84-265FE415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6" name="Freeform 21">
              <a:extLst>
                <a:ext uri="{FF2B5EF4-FFF2-40B4-BE49-F238E27FC236}">
                  <a16:creationId xmlns:a16="http://schemas.microsoft.com/office/drawing/2014/main" id="{2864C497-B900-4D3E-895C-A2A823A3C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7" name="Freeform 22">
              <a:extLst>
                <a:ext uri="{FF2B5EF4-FFF2-40B4-BE49-F238E27FC236}">
                  <a16:creationId xmlns:a16="http://schemas.microsoft.com/office/drawing/2014/main" id="{26441ED2-272A-4395-9966-F5B1C8D3F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8" name="Freeform 23">
              <a:extLst>
                <a:ext uri="{FF2B5EF4-FFF2-40B4-BE49-F238E27FC236}">
                  <a16:creationId xmlns:a16="http://schemas.microsoft.com/office/drawing/2014/main" id="{701CA35D-3DE0-4BE9-96A9-31A6F24DB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9" name="Freeform 24">
              <a:extLst>
                <a:ext uri="{FF2B5EF4-FFF2-40B4-BE49-F238E27FC236}">
                  <a16:creationId xmlns:a16="http://schemas.microsoft.com/office/drawing/2014/main" id="{C9367E8C-A75F-4D57-8B79-1B3EEDFD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00" name="Freeform 25">
              <a:extLst>
                <a:ext uri="{FF2B5EF4-FFF2-40B4-BE49-F238E27FC236}">
                  <a16:creationId xmlns:a16="http://schemas.microsoft.com/office/drawing/2014/main" id="{0846F98D-8409-4D6C-B830-625CC19EB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02" name="Group 3101">
            <a:extLst>
              <a:ext uri="{FF2B5EF4-FFF2-40B4-BE49-F238E27FC236}">
                <a16:creationId xmlns:a16="http://schemas.microsoft.com/office/drawing/2014/main" id="{F35369DB-627C-41BD-9041-6426E8BF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103" name="Rectangle 3102">
              <a:extLst>
                <a:ext uri="{FF2B5EF4-FFF2-40B4-BE49-F238E27FC236}">
                  <a16:creationId xmlns:a16="http://schemas.microsoft.com/office/drawing/2014/main" id="{9BA15987-DDC0-4CAB-AF5B-7D11E25D2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04" name="Isosceles Triangle 22">
              <a:extLst>
                <a:ext uri="{FF2B5EF4-FFF2-40B4-BE49-F238E27FC236}">
                  <a16:creationId xmlns:a16="http://schemas.microsoft.com/office/drawing/2014/main" id="{9B6DF8F2-BD4C-48F5-8CDC-95B311500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05" name="Rectangle 3104">
              <a:extLst>
                <a:ext uri="{FF2B5EF4-FFF2-40B4-BE49-F238E27FC236}">
                  <a16:creationId xmlns:a16="http://schemas.microsoft.com/office/drawing/2014/main" id="{8E989FB2-D6DE-43D1-84D5-1C80F990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107" name="Rectangle 310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9" name="Group 310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11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1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1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1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1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1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1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1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1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1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2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2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2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2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2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2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2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2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2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6A9574-F289-1EF6-27BC-3CFF92B5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827" y="4727860"/>
            <a:ext cx="3947420" cy="1777829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l"/>
            <a:r>
              <a:rPr lang="en-US" sz="4000" dirty="0"/>
              <a:t>CHOP</a:t>
            </a:r>
          </a:p>
        </p:txBody>
      </p:sp>
      <p:sp>
        <p:nvSpPr>
          <p:cNvPr id="3130" name="Freeform: Shape 3129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A5F5C9B-2B63-C92E-145D-AF89155569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6762" y="671951"/>
            <a:ext cx="6107469" cy="33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C8058-40C3-102D-E08B-1AF1B58D1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8447" y="4767660"/>
            <a:ext cx="6281873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Children Hospital of Philadelphia </a:t>
            </a:r>
          </a:p>
        </p:txBody>
      </p:sp>
    </p:spTree>
    <p:extLst>
      <p:ext uri="{BB962C8B-B14F-4D97-AF65-F5344CB8AC3E}">
        <p14:creationId xmlns:p14="http://schemas.microsoft.com/office/powerpoint/2010/main" val="1820715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0">
            <a:extLst>
              <a:ext uri="{FF2B5EF4-FFF2-40B4-BE49-F238E27FC236}">
                <a16:creationId xmlns:a16="http://schemas.microsoft.com/office/drawing/2014/main" id="{E8DD8E1A-9945-4DBA-BC40-7A028BF3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E1C52F1-9DDF-4839-9B8F-25F7F8D4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B25E450-AEBE-4B5B-9CD7-7DDA5128D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57AF4B2-B19E-4839-9D9C-06AD5370C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949CEBF-F4A7-44B2-8A3B-22558718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8EAA589-93ED-485D-96BB-B9B21EC9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BB4F238-A1F2-45F6-9074-18C4A9F92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C658EE5-B46E-48ED-822D-1C3F08ECA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2AA74BE-73A4-4ADC-B86C-833704C0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018BD4B-A593-4075-9FDB-4739C6D5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D16E44B-CE60-491F-B907-D02B0B1E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DFA7256-7E90-44B6-8E90-2111C1A1F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CE31CD09-2348-4B3A-9C97-CEECA4ABC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4E5422EF-93F2-41A9-B30F-9EFE9241D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7920E29F-BB48-485F-95FF-5C372339C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CFDB0E0-ECEB-4EEB-925D-4BE22979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30CE2542-FFC2-4E6A-9F84-265FE415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864C497-B900-4D3E-895C-A2A823A3C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26441ED2-272A-4395-9966-F5B1C8D3F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01CA35D-3DE0-4BE9-96A9-31A6F24DB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C9367E8C-A75F-4D57-8B79-1B3EEDFD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0846F98D-8409-4D6C-B830-625CC19EB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5369DB-627C-41BD-9041-6426E8BF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BA15987-DDC0-4CAB-AF5B-7D11E25D2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9B6DF8F2-BD4C-48F5-8CDC-95B311500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36">
              <a:extLst>
                <a:ext uri="{FF2B5EF4-FFF2-40B4-BE49-F238E27FC236}">
                  <a16:creationId xmlns:a16="http://schemas.microsoft.com/office/drawing/2014/main" id="{8E989FB2-D6DE-43D1-84D5-1C80F990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6" name="Rectangle 3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240F98-2589-0111-081B-D511BEAE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z="4000" dirty="0"/>
              <a:t>CCHMC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CD8AA36-BC4A-C244-D039-99293E0A7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917" y="671951"/>
            <a:ext cx="5353160" cy="335910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7C4E1-28AC-C3C7-C95D-4013E8DDE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8447" y="4767660"/>
            <a:ext cx="6281873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Cincinnati Children Hospital Comprehensive Epilepsy Center</a:t>
            </a:r>
          </a:p>
        </p:txBody>
      </p:sp>
    </p:spTree>
    <p:extLst>
      <p:ext uri="{BB962C8B-B14F-4D97-AF65-F5344CB8AC3E}">
        <p14:creationId xmlns:p14="http://schemas.microsoft.com/office/powerpoint/2010/main" val="4035893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8DD8E1A-9945-4DBA-BC40-7A028BF3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E1C52F1-9DDF-4839-9B8F-25F7F8D4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B25E450-AEBE-4B5B-9CD7-7DDA5128D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57AF4B2-B19E-4839-9D9C-06AD5370C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949CEBF-F4A7-44B2-8A3B-22558718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8EAA589-93ED-485D-96BB-B9B21EC9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BB4F238-A1F2-45F6-9074-18C4A9F92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C658EE5-B46E-48ED-822D-1C3F08ECA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2AA74BE-73A4-4ADC-B86C-833704C0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018BD4B-A593-4075-9FDB-4739C6D5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D16E44B-CE60-491F-B907-D02B0B1E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DFA7256-7E90-44B6-8E90-2111C1A1F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CE31CD09-2348-4B3A-9C97-CEECA4ABC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4E5422EF-93F2-41A9-B30F-9EFE9241D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7920E29F-BB48-485F-95FF-5C372339C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CFDB0E0-ECEB-4EEB-925D-4BE22979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30CE2542-FFC2-4E6A-9F84-265FE415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864C497-B900-4D3E-895C-A2A823A3C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26441ED2-272A-4395-9966-F5B1C8D3F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01CA35D-3DE0-4BE9-96A9-31A6F24DB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C9367E8C-A75F-4D57-8B79-1B3EEDFD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0846F98D-8409-4D6C-B830-625CC19EB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5369DB-627C-41BD-9041-6426E8BF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BA15987-DDC0-4CAB-AF5B-7D11E25D2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9B6DF8F2-BD4C-48F5-8CDC-95B311500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E989FB2-D6DE-43D1-84D5-1C80F990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3559FC-D1D1-7BB2-2623-A0ECCC2A5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z="4000" dirty="0"/>
              <a:t>CCHMC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904D4C0-9668-CA27-B387-2921990C7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568" y="671951"/>
            <a:ext cx="5167858" cy="335910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B6EB0-4EAB-F76D-6129-F61885ACB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9323" y="4944050"/>
            <a:ext cx="6281873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Wingdings" panose="05000000000000000000" pitchFamily="2" charset="2"/>
              <a:buChar char="§"/>
            </a:pPr>
            <a:r>
              <a:rPr lang="en-US" dirty="0"/>
              <a:t>Notes Format within EPIC as documentation mechanism 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75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39">
            <a:extLst>
              <a:ext uri="{FF2B5EF4-FFF2-40B4-BE49-F238E27FC236}">
                <a16:creationId xmlns:a16="http://schemas.microsoft.com/office/drawing/2014/main" id="{46D7320D-AB25-4689-9709-D27FF2353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41">
            <a:extLst>
              <a:ext uri="{FF2B5EF4-FFF2-40B4-BE49-F238E27FC236}">
                <a16:creationId xmlns:a16="http://schemas.microsoft.com/office/drawing/2014/main" id="{C6D17DA0-CF9F-4758-9F4D-025230277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CC7C189A-45D9-43D9-9451-6F5E1B374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D90DE79-5688-4E2A-9B68-53A61FEEC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24144CF6-104B-4093-B17B-39E5191B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CAA699A8-9F0B-4956-9854-F0AD8D5BB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D513484D-23AB-4349-A1BB-6086674F0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296AAF2D-E513-4551-9ED8-ECCE3EAC6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CE0B9976-C4E0-49C2-9594-4A7010EC4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0BEFB183-5CD4-4FE8-A1CC-8DFCFE2B0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D07AB8ED-FF23-4C85-A50F-0D88CF5C4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C5CD4F5F-1066-4BB5-8385-1B613E498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048AAD4-E1F1-449E-8624-F1B036F43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7B6D79C2-3F7A-422A-AB38-A13EAA83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916F9D96-AC91-443B-99AB-1C52AB34D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72895406-4BE3-479E-816C-58193275D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66986B8D-CAD0-4CD1-B428-FD13EDE07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388939BC-8E36-4DAB-AC5C-6DC79E172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CBF6497C-4F40-434A-8478-7B508A0EC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E10B9D74-AA32-4A91-A5B9-E3E9B76C7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848835CF-B1B8-4E09-A58D-60C5AAE03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C86A11D8-D0A7-453A-8361-3D853F33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37DC5C30-D89F-4942-A62C-3E9117B3D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4" name="Group 64">
            <a:extLst>
              <a:ext uri="{FF2B5EF4-FFF2-40B4-BE49-F238E27FC236}">
                <a16:creationId xmlns:a16="http://schemas.microsoft.com/office/drawing/2014/main" id="{E06DFFB4-0D87-4E4B-AC91-ABB404B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55CB393-C3BB-450A-9044-FE9053AEB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22">
              <a:extLst>
                <a:ext uri="{FF2B5EF4-FFF2-40B4-BE49-F238E27FC236}">
                  <a16:creationId xmlns:a16="http://schemas.microsoft.com/office/drawing/2014/main" id="{DCDF84FC-9D48-42E3-ABF4-5C9D61E13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7B7EFFA-55A2-43B4-ACB2-EC626EEED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7082FF-729A-00CB-2DDC-6755F558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/>
              <a:t>EPIC Community Library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93FB1B5-30D9-484D-DE39-14745B822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033" b="1"/>
          <a:stretch/>
        </p:blipFill>
        <p:spPr>
          <a:xfrm>
            <a:off x="5048664" y="1651347"/>
            <a:ext cx="6274561" cy="1806434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D7E9F3-665C-575A-2C09-2A8DF0B98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208" y="3137758"/>
            <a:ext cx="4264527" cy="2219544"/>
          </a:xfrm>
        </p:spPr>
        <p:txBody>
          <a:bodyPr>
            <a:normAutofit/>
          </a:bodyPr>
          <a:lstStyle/>
          <a:p>
            <a:r>
              <a:rPr lang="en-US" dirty="0" err="1"/>
              <a:t>userweb.epic.com</a:t>
            </a:r>
            <a:endParaRPr lang="en-US" dirty="0"/>
          </a:p>
          <a:p>
            <a:r>
              <a:rPr lang="en-US" dirty="0"/>
              <a:t>Online resource among Epic users </a:t>
            </a:r>
          </a:p>
          <a:p>
            <a:r>
              <a:rPr lang="en-US" dirty="0"/>
              <a:t>451 Organization</a:t>
            </a:r>
          </a:p>
        </p:txBody>
      </p:sp>
    </p:spTree>
    <p:extLst>
      <p:ext uri="{BB962C8B-B14F-4D97-AF65-F5344CB8AC3E}">
        <p14:creationId xmlns:p14="http://schemas.microsoft.com/office/powerpoint/2010/main" val="73705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5504F5-A44D-4727-B62D-D306EE4C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2E83A18-C907-44D5-83DF-CFB18125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845C857-E334-431F-9264-4BEF0122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26C9BD9-ECC0-4C60-87C1-D07F8F075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FBDFA8E-61C4-4F76-819E-308A16DEE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61F1C21-70B1-4D4E-831C-75DB8E7EA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D6B914E-6122-42BE-91C5-72FA400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5950DE0-F9E4-4487-93B8-F6FDB00B2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19D2307-45E1-4592-8192-9C9102D4E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A93A333-9537-4DEC-A527-7733E1096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6DEF779-F072-40FD-A3BF-84E3B8C6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6861570E-EBF4-48B8-AB90-2A40B522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8EF8EC2-E3C0-4C22-B1B8-6E30AC244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C3BE00B-705F-42C6-94CE-E89B1FA4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F23249F0-6642-4CDD-B89B-7EC0C254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E5173CD-2C19-40D0-B444-CF38FF220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46A9203-B0FB-426A-9F90-6953A96AE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F0B66C88-C270-4AE6-B12C-71CFC5F1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113790B-9AB2-45C0-85DD-4E73038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36488705-890C-4BDD-AC3C-9807F6A6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CCF65277-1D63-4A4A-957E-9F12111D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AD6DFDD0-50F6-498B-A4E6-DC6D9A79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A5D777-C3C4-4D83-B4A3-0C83DBE1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80A9110-3349-42C1-8186-CB70C1FD4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22">
              <a:extLst>
                <a:ext uri="{FF2B5EF4-FFF2-40B4-BE49-F238E27FC236}">
                  <a16:creationId xmlns:a16="http://schemas.microsoft.com/office/drawing/2014/main" id="{4F5EDCDF-C218-4482-A13E-8CFB87D0D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B8EB4B-9F73-4DB2-B849-B88E0435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29FFB6-77EC-DE63-2E69-774BC9A823F7}"/>
              </a:ext>
            </a:extLst>
          </p:cNvPr>
          <p:cNvSpPr txBox="1"/>
          <p:nvPr/>
        </p:nvSpPr>
        <p:spPr>
          <a:xfrm>
            <a:off x="1759287" y="798881"/>
            <a:ext cx="8673427" cy="104894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0" i="0" kern="1200" cap="none" spc="-150">
                <a:effectLst/>
                <a:latin typeface="+mj-lt"/>
                <a:ea typeface="+mj-ea"/>
                <a:cs typeface="+mj-cs"/>
              </a:rPr>
              <a:t>ELHS EPIC Users Efforts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9FF423A6-A05A-1B0C-B78B-4719ED284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605742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105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094A391-A66B-400C-1C5B-91D81623995F}"/>
              </a:ext>
            </a:extLst>
          </p:cNvPr>
          <p:cNvSpPr txBox="1"/>
          <p:nvPr/>
        </p:nvSpPr>
        <p:spPr>
          <a:xfrm>
            <a:off x="1418095" y="643377"/>
            <a:ext cx="935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Provider Filled Seizure Documentation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F3A79-5F66-F321-588D-18CF3C3169E2}"/>
              </a:ext>
            </a:extLst>
          </p:cNvPr>
          <p:cNvSpPr txBox="1"/>
          <p:nvPr/>
        </p:nvSpPr>
        <p:spPr>
          <a:xfrm>
            <a:off x="1926954" y="1581530"/>
            <a:ext cx="85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following sites documentation mechanism are included in this presentation: </a:t>
            </a:r>
          </a:p>
        </p:txBody>
      </p:sp>
      <p:graphicFrame>
        <p:nvGraphicFramePr>
          <p:cNvPr id="89" name="TextBox 6">
            <a:extLst>
              <a:ext uri="{FF2B5EF4-FFF2-40B4-BE49-F238E27FC236}">
                <a16:creationId xmlns:a16="http://schemas.microsoft.com/office/drawing/2014/main" id="{DF51E3E8-7A5F-44A2-FC05-1B02294ED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501814"/>
              </p:ext>
            </p:extLst>
          </p:nvPr>
        </p:nvGraphicFramePr>
        <p:xfrm>
          <a:off x="1261862" y="2242684"/>
          <a:ext cx="9668276" cy="3815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942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10">
            <a:extLst>
              <a:ext uri="{FF2B5EF4-FFF2-40B4-BE49-F238E27FC236}">
                <a16:creationId xmlns:a16="http://schemas.microsoft.com/office/drawing/2014/main" id="{B55196D0-95AD-4497-84D1-430C6EBB2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DA3D29-E716-4F33-AB4C-8ED10BB36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D79944B-9254-4463-AD5B-36257D494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DDA31B6-BB0C-47FB-B78E-A35B59D8B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460420D-1A32-4F29-8E6A-0BF0E3A59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744D7E2-E0C1-445D-81C0-6C9E382D5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5CE3C75D-E7AA-450E-AE72-A8F8660A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E82641D-7380-4EBC-A0B4-A21F9B703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6D3136D-2941-41F5-9CA6-0CD6378DB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59DAFD1-A8B5-4AF5-BBC4-82DBC67B6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3B5597B-C549-4923-9582-01359B7E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84FB59A-C29A-4BC3-AED4-5CBDEEBF8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3E875A1F-55ED-4D78-BFCD-DEAB4B1F2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1AF6A9C4-B5C0-45CF-BEA4-E5E138FB5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B7A35A07-8906-46C9-A385-386C890B4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DC56392-B772-4465-9844-E65545FE3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4E1EB07B-37CA-4168-8167-98F2E181C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F79CCCC1-44E4-40E6-BEC7-4D67883CA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BA2BCCEB-7B0D-4604-A0D9-C97985394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3E9BE4C6-A966-4993-B450-34D205DCE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D6D0BD97-50C4-4381-B670-2D0ADD588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EA367D7-D8FE-4C9E-B6C6-5285FC7B5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3"/>
            <a:ext cx="12192000" cy="6014522"/>
          </a:xfrm>
          <a:custGeom>
            <a:avLst/>
            <a:gdLst>
              <a:gd name="connsiteX0" fmla="*/ 0 w 12192000"/>
              <a:gd name="connsiteY0" fmla="*/ 0 h 6014522"/>
              <a:gd name="connsiteX1" fmla="*/ 12192000 w 12192000"/>
              <a:gd name="connsiteY1" fmla="*/ 0 h 6014522"/>
              <a:gd name="connsiteX2" fmla="*/ 12192000 w 12192000"/>
              <a:gd name="connsiteY2" fmla="*/ 5663459 h 6014522"/>
              <a:gd name="connsiteX3" fmla="*/ 6299617 w 12192000"/>
              <a:gd name="connsiteY3" fmla="*/ 5663459 h 6014522"/>
              <a:gd name="connsiteX4" fmla="*/ 6096000 w 12192000"/>
              <a:gd name="connsiteY4" fmla="*/ 6014522 h 6014522"/>
              <a:gd name="connsiteX5" fmla="*/ 5892384 w 12192000"/>
              <a:gd name="connsiteY5" fmla="*/ 5663459 h 6014522"/>
              <a:gd name="connsiteX6" fmla="*/ 0 w 12192000"/>
              <a:gd name="connsiteY6" fmla="*/ 5663459 h 601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14522">
                <a:moveTo>
                  <a:pt x="0" y="0"/>
                </a:moveTo>
                <a:lnTo>
                  <a:pt x="12192000" y="0"/>
                </a:lnTo>
                <a:lnTo>
                  <a:pt x="12192000" y="5663459"/>
                </a:lnTo>
                <a:lnTo>
                  <a:pt x="6299617" y="5663459"/>
                </a:lnTo>
                <a:lnTo>
                  <a:pt x="6096000" y="6014522"/>
                </a:lnTo>
                <a:lnTo>
                  <a:pt x="5892384" y="5663459"/>
                </a:lnTo>
                <a:lnTo>
                  <a:pt x="0" y="566345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1F680E-63CA-9A47-4654-8DEF25E62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727" y="110836"/>
            <a:ext cx="11755922" cy="535709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0E7BF1E9-66FF-1E80-1A12-663D69B72C42}"/>
              </a:ext>
            </a:extLst>
          </p:cNvPr>
          <p:cNvSpPr txBox="1"/>
          <p:nvPr/>
        </p:nvSpPr>
        <p:spPr>
          <a:xfrm>
            <a:off x="327026" y="5911794"/>
            <a:ext cx="618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Colorado University Anschutz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23F89D9-5D31-C293-872E-17FC5A6F4AEA}"/>
              </a:ext>
            </a:extLst>
          </p:cNvPr>
          <p:cNvSpPr txBox="1"/>
          <p:nvPr/>
        </p:nvSpPr>
        <p:spPr>
          <a:xfrm>
            <a:off x="6653739" y="6146164"/>
            <a:ext cx="504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SEIZURE FREQUENCY DOCUMENTATION </a:t>
            </a:r>
          </a:p>
        </p:txBody>
      </p:sp>
    </p:spTree>
    <p:extLst>
      <p:ext uri="{BB962C8B-B14F-4D97-AF65-F5344CB8AC3E}">
        <p14:creationId xmlns:p14="http://schemas.microsoft.com/office/powerpoint/2010/main" val="3255699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53EE8F-D4FE-1DA3-03C9-34DDCB65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bg1"/>
                </a:solidFill>
              </a:rPr>
              <a:t>Colorado University Anschutz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AC51B-6FDA-6338-A475-07BF621EA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59237" y="6003836"/>
            <a:ext cx="8673427" cy="405405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ILEA CLASSIFICATION FLOWSHEET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32D149-042D-0A85-527B-069492E4E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86" y="1686737"/>
            <a:ext cx="11663363" cy="19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4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74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5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6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7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8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9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0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1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1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2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4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0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1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3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9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4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5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2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6" name="Group 193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6" name="Isosceles Triangle 195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9" name="Rectangle 19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0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A57176-2048-F673-2B0B-8DF331DE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>
                <a:solidFill>
                  <a:schemeClr val="bg1"/>
                </a:solidFill>
              </a:rPr>
              <a:t>Massachusetts General Brigham (MGB)</a:t>
            </a:r>
          </a:p>
        </p:txBody>
      </p:sp>
      <p:sp>
        <p:nvSpPr>
          <p:cNvPr id="222" name="Freeform: Shape 221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B58A3-8E31-4625-20FA-9C9139178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70006" y="890003"/>
            <a:ext cx="748928" cy="291693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highlight>
                  <a:srgbClr val="000000"/>
                </a:highlight>
              </a:rPr>
              <a:t>black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39037B8-5FAD-A4A6-1009-E795B4E37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4000"/>
                    </a14:imgEffect>
                  </a14:imgLayer>
                </a14:imgProps>
              </a:ext>
            </a:extLst>
          </a:blip>
          <a:srcRect r="-1" b="8022"/>
          <a:stretch/>
        </p:blipFill>
        <p:spPr>
          <a:xfrm>
            <a:off x="643467" y="714652"/>
            <a:ext cx="10914060" cy="3689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02E562-F3D6-66CC-0737-4888B4298E57}"/>
              </a:ext>
            </a:extLst>
          </p:cNvPr>
          <p:cNvSpPr txBox="1"/>
          <p:nvPr/>
        </p:nvSpPr>
        <p:spPr>
          <a:xfrm>
            <a:off x="2818874" y="1143227"/>
            <a:ext cx="6636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000000"/>
                </a:highlight>
              </a:rPr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73057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C244A1F-7C11-45E7-AB98-65851A650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1348"/>
            <a:ext cx="12192000" cy="560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2684CD1-1668-3090-CDCA-391943F9E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brightnessContrast contrast="-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910" y="1459128"/>
            <a:ext cx="11531273" cy="3920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F5BBF8-B5CC-0995-E187-2DB0637A6E9E}"/>
              </a:ext>
            </a:extLst>
          </p:cNvPr>
          <p:cNvSpPr txBox="1"/>
          <p:nvPr/>
        </p:nvSpPr>
        <p:spPr>
          <a:xfrm>
            <a:off x="2611600" y="1908743"/>
            <a:ext cx="606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000000"/>
                </a:highlight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45754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6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68FD4B-C086-9775-1735-45016C902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>
                <a:solidFill>
                  <a:schemeClr val="bg1"/>
                </a:solidFill>
              </a:rPr>
              <a:t>AKRON CHILDREN HOSPITAL (ACH)</a:t>
            </a:r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AC5EB-63A5-9F0A-BA1D-C95B242DC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59237" y="6003836"/>
            <a:ext cx="8673427" cy="405405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</a:rPr>
              <a:t>SEIZURE FREQUENCY REPORTING FORMAT; OBRAINED FROM THE EPIC COMMUNITY LIBRARY SMARTSHEETS</a:t>
            </a:r>
          </a:p>
        </p:txBody>
      </p:sp>
      <p:pic>
        <p:nvPicPr>
          <p:cNvPr id="6" name="Content Placeholder 5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8ED6A506-FD76-6B7A-4E63-36AF6B736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713375"/>
            <a:ext cx="10914060" cy="169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3613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4832</TotalTime>
  <Words>365</Words>
  <Application>Microsoft Macintosh PowerPoint</Application>
  <PresentationFormat>Widescreen</PresentationFormat>
  <Paragraphs>66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Rockwell</vt:lpstr>
      <vt:lpstr>Wingdings</vt:lpstr>
      <vt:lpstr>Atlas</vt:lpstr>
      <vt:lpstr>EPIC SmartForms and FlowSheets </vt:lpstr>
      <vt:lpstr>EPIC Community Library</vt:lpstr>
      <vt:lpstr>PowerPoint Presentation</vt:lpstr>
      <vt:lpstr>PowerPoint Presentation</vt:lpstr>
      <vt:lpstr>PowerPoint Presentation</vt:lpstr>
      <vt:lpstr>Colorado University Anschutz</vt:lpstr>
      <vt:lpstr>Massachusetts General Brigham (MGB)</vt:lpstr>
      <vt:lpstr>PowerPoint Presentation</vt:lpstr>
      <vt:lpstr>AKRON CHILDREN HOSPITAL (ACH)</vt:lpstr>
      <vt:lpstr>Akron Children Hospital</vt:lpstr>
      <vt:lpstr>UC Health</vt:lpstr>
      <vt:lpstr>UC Health</vt:lpstr>
      <vt:lpstr>UTSWCH</vt:lpstr>
      <vt:lpstr>UTSWCH</vt:lpstr>
      <vt:lpstr>CHOP</vt:lpstr>
      <vt:lpstr>CCHMC</vt:lpstr>
      <vt:lpstr>CCHMC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SmartForms and FlowSheets </dc:title>
  <dc:creator>Elhassan, Aya</dc:creator>
  <cp:lastModifiedBy>Elhassan, Aya</cp:lastModifiedBy>
  <cp:revision>1</cp:revision>
  <dcterms:created xsi:type="dcterms:W3CDTF">2022-09-19T16:48:16Z</dcterms:created>
  <dcterms:modified xsi:type="dcterms:W3CDTF">2022-10-07T18:02:10Z</dcterms:modified>
</cp:coreProperties>
</file>